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36" autoAdjust="0"/>
    <p:restoredTop sz="94660"/>
  </p:normalViewPr>
  <p:slideViewPr>
    <p:cSldViewPr snapToGrid="0">
      <p:cViewPr>
        <p:scale>
          <a:sx n="25" d="100"/>
          <a:sy n="25" d="100"/>
        </p:scale>
        <p:origin x="1788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ELST Simon" userId="d4fcf423-e19f-4e73-8b3e-ab13c3c95252" providerId="ADAL" clId="{07D95B1A-B155-4170-B937-6869000DF9D4}"/>
    <pc:docChg chg="modSld">
      <pc:chgData name="VERELST Simon" userId="d4fcf423-e19f-4e73-8b3e-ab13c3c95252" providerId="ADAL" clId="{07D95B1A-B155-4170-B937-6869000DF9D4}" dt="2024-10-01T11:38:19.307" v="104" actId="465"/>
      <pc:docMkLst>
        <pc:docMk/>
      </pc:docMkLst>
      <pc:sldChg chg="modSp mod">
        <pc:chgData name="VERELST Simon" userId="d4fcf423-e19f-4e73-8b3e-ab13c3c95252" providerId="ADAL" clId="{07D95B1A-B155-4170-B937-6869000DF9D4}" dt="2024-10-01T11:23:46.605" v="35" actId="465"/>
        <pc:sldMkLst>
          <pc:docMk/>
          <pc:sldMk cId="2291501619" sldId="256"/>
        </pc:sldMkLst>
        <pc:graphicFrameChg chg="mod">
          <ac:chgData name="VERELST Simon" userId="d4fcf423-e19f-4e73-8b3e-ab13c3c95252" providerId="ADAL" clId="{07D95B1A-B155-4170-B937-6869000DF9D4}" dt="2024-10-01T11:19:10.919" v="18" actId="14100"/>
          <ac:graphicFrameMkLst>
            <pc:docMk/>
            <pc:sldMk cId="2291501619" sldId="256"/>
            <ac:graphicFrameMk id="4" creationId="{FB18BA63-3577-8398-6F2B-DA750511BFCE}"/>
          </ac:graphicFrameMkLst>
        </pc:graphicFrameChg>
        <pc:picChg chg="mod">
          <ac:chgData name="VERELST Simon" userId="d4fcf423-e19f-4e73-8b3e-ab13c3c95252" providerId="ADAL" clId="{07D95B1A-B155-4170-B937-6869000DF9D4}" dt="2024-10-01T11:22:44.963" v="32" actId="465"/>
          <ac:picMkLst>
            <pc:docMk/>
            <pc:sldMk cId="2291501619" sldId="256"/>
            <ac:picMk id="6" creationId="{B9ABCDAA-6AD7-7CB3-DB57-AB2A5EC40509}"/>
          </ac:picMkLst>
        </pc:picChg>
        <pc:picChg chg="mod">
          <ac:chgData name="VERELST Simon" userId="d4fcf423-e19f-4e73-8b3e-ab13c3c95252" providerId="ADAL" clId="{07D95B1A-B155-4170-B937-6869000DF9D4}" dt="2024-10-01T11:23:46.605" v="35" actId="465"/>
          <ac:picMkLst>
            <pc:docMk/>
            <pc:sldMk cId="2291501619" sldId="256"/>
            <ac:picMk id="8" creationId="{08F32609-4F2F-CCF4-C7FB-E14395798B73}"/>
          </ac:picMkLst>
        </pc:picChg>
        <pc:picChg chg="mod">
          <ac:chgData name="VERELST Simon" userId="d4fcf423-e19f-4e73-8b3e-ab13c3c95252" providerId="ADAL" clId="{07D95B1A-B155-4170-B937-6869000DF9D4}" dt="2024-10-01T11:22:44.963" v="32" actId="465"/>
          <ac:picMkLst>
            <pc:docMk/>
            <pc:sldMk cId="2291501619" sldId="256"/>
            <ac:picMk id="10" creationId="{DEB80387-7754-07D3-E180-6AE9C87D262B}"/>
          </ac:picMkLst>
        </pc:picChg>
        <pc:picChg chg="mod">
          <ac:chgData name="VERELST Simon" userId="d4fcf423-e19f-4e73-8b3e-ab13c3c95252" providerId="ADAL" clId="{07D95B1A-B155-4170-B937-6869000DF9D4}" dt="2024-10-01T11:23:46.605" v="35" actId="465"/>
          <ac:picMkLst>
            <pc:docMk/>
            <pc:sldMk cId="2291501619" sldId="256"/>
            <ac:picMk id="12" creationId="{0AB6B92B-5B19-E64C-C95B-5868B592672C}"/>
          </ac:picMkLst>
        </pc:picChg>
        <pc:picChg chg="mod">
          <ac:chgData name="VERELST Simon" userId="d4fcf423-e19f-4e73-8b3e-ab13c3c95252" providerId="ADAL" clId="{07D95B1A-B155-4170-B937-6869000DF9D4}" dt="2024-10-01T11:22:44.963" v="32" actId="465"/>
          <ac:picMkLst>
            <pc:docMk/>
            <pc:sldMk cId="2291501619" sldId="256"/>
            <ac:picMk id="14" creationId="{E8C855D4-39A2-B606-7E99-4206A6DC5710}"/>
          </ac:picMkLst>
        </pc:picChg>
        <pc:picChg chg="mod">
          <ac:chgData name="VERELST Simon" userId="d4fcf423-e19f-4e73-8b3e-ab13c3c95252" providerId="ADAL" clId="{07D95B1A-B155-4170-B937-6869000DF9D4}" dt="2024-10-01T11:23:46.605" v="35" actId="465"/>
          <ac:picMkLst>
            <pc:docMk/>
            <pc:sldMk cId="2291501619" sldId="256"/>
            <ac:picMk id="16" creationId="{F3B48658-6EB3-EDC7-1571-BD062493934D}"/>
          </ac:picMkLst>
        </pc:picChg>
        <pc:picChg chg="mod">
          <ac:chgData name="VERELST Simon" userId="d4fcf423-e19f-4e73-8b3e-ab13c3c95252" providerId="ADAL" clId="{07D95B1A-B155-4170-B937-6869000DF9D4}" dt="2024-10-01T11:22:44.963" v="32" actId="465"/>
          <ac:picMkLst>
            <pc:docMk/>
            <pc:sldMk cId="2291501619" sldId="256"/>
            <ac:picMk id="18" creationId="{9E3DE3F9-D5B9-308F-48AD-99AB5C0A7C87}"/>
          </ac:picMkLst>
        </pc:picChg>
        <pc:picChg chg="mod">
          <ac:chgData name="VERELST Simon" userId="d4fcf423-e19f-4e73-8b3e-ab13c3c95252" providerId="ADAL" clId="{07D95B1A-B155-4170-B937-6869000DF9D4}" dt="2024-10-01T11:23:46.605" v="35" actId="465"/>
          <ac:picMkLst>
            <pc:docMk/>
            <pc:sldMk cId="2291501619" sldId="256"/>
            <ac:picMk id="20" creationId="{5FD98613-2A66-75CD-BA1D-98AE051ABF74}"/>
          </ac:picMkLst>
        </pc:picChg>
      </pc:sldChg>
      <pc:sldChg chg="modSp mod">
        <pc:chgData name="VERELST Simon" userId="d4fcf423-e19f-4e73-8b3e-ab13c3c95252" providerId="ADAL" clId="{07D95B1A-B155-4170-B937-6869000DF9D4}" dt="2024-10-01T11:29:40.568" v="50" actId="465"/>
        <pc:sldMkLst>
          <pc:docMk/>
          <pc:sldMk cId="590617029" sldId="257"/>
        </pc:sldMkLst>
        <pc:graphicFrameChg chg="mod">
          <ac:chgData name="VERELST Simon" userId="d4fcf423-e19f-4e73-8b3e-ab13c3c95252" providerId="ADAL" clId="{07D95B1A-B155-4170-B937-6869000DF9D4}" dt="2024-10-01T11:19:33.456" v="20" actId="14100"/>
          <ac:graphicFrameMkLst>
            <pc:docMk/>
            <pc:sldMk cId="590617029" sldId="257"/>
            <ac:graphicFrameMk id="2" creationId="{7A6AA255-C0F9-D50F-D82D-7221A7D7E95F}"/>
          </ac:graphicFrameMkLst>
        </pc:graphicFrameChg>
        <pc:picChg chg="mod">
          <ac:chgData name="VERELST Simon" userId="d4fcf423-e19f-4e73-8b3e-ab13c3c95252" providerId="ADAL" clId="{07D95B1A-B155-4170-B937-6869000DF9D4}" dt="2024-10-01T11:29:33.606" v="49" actId="465"/>
          <ac:picMkLst>
            <pc:docMk/>
            <pc:sldMk cId="590617029" sldId="257"/>
            <ac:picMk id="4" creationId="{96286B5F-7CA3-08E9-D869-21389678722E}"/>
          </ac:picMkLst>
        </pc:picChg>
        <pc:picChg chg="mod">
          <ac:chgData name="VERELST Simon" userId="d4fcf423-e19f-4e73-8b3e-ab13c3c95252" providerId="ADAL" clId="{07D95B1A-B155-4170-B937-6869000DF9D4}" dt="2024-10-01T11:29:40.568" v="50" actId="465"/>
          <ac:picMkLst>
            <pc:docMk/>
            <pc:sldMk cId="590617029" sldId="257"/>
            <ac:picMk id="6" creationId="{3AB6280B-ECA6-8E04-115C-06848D2E7256}"/>
          </ac:picMkLst>
        </pc:picChg>
        <pc:picChg chg="mod">
          <ac:chgData name="VERELST Simon" userId="d4fcf423-e19f-4e73-8b3e-ab13c3c95252" providerId="ADAL" clId="{07D95B1A-B155-4170-B937-6869000DF9D4}" dt="2024-10-01T11:29:33.606" v="49" actId="465"/>
          <ac:picMkLst>
            <pc:docMk/>
            <pc:sldMk cId="590617029" sldId="257"/>
            <ac:picMk id="8" creationId="{B669612A-C73A-F8F5-E229-7B3BD611682C}"/>
          </ac:picMkLst>
        </pc:picChg>
        <pc:picChg chg="mod">
          <ac:chgData name="VERELST Simon" userId="d4fcf423-e19f-4e73-8b3e-ab13c3c95252" providerId="ADAL" clId="{07D95B1A-B155-4170-B937-6869000DF9D4}" dt="2024-10-01T11:29:40.568" v="50" actId="465"/>
          <ac:picMkLst>
            <pc:docMk/>
            <pc:sldMk cId="590617029" sldId="257"/>
            <ac:picMk id="10" creationId="{8900DB6F-8DFF-1288-8EAC-987C9C1D75A1}"/>
          </ac:picMkLst>
        </pc:picChg>
        <pc:picChg chg="mod">
          <ac:chgData name="VERELST Simon" userId="d4fcf423-e19f-4e73-8b3e-ab13c3c95252" providerId="ADAL" clId="{07D95B1A-B155-4170-B937-6869000DF9D4}" dt="2024-10-01T11:29:33.606" v="49" actId="465"/>
          <ac:picMkLst>
            <pc:docMk/>
            <pc:sldMk cId="590617029" sldId="257"/>
            <ac:picMk id="12" creationId="{8A75289C-8804-96A2-25B9-06282309E9B5}"/>
          </ac:picMkLst>
        </pc:picChg>
        <pc:picChg chg="mod">
          <ac:chgData name="VERELST Simon" userId="d4fcf423-e19f-4e73-8b3e-ab13c3c95252" providerId="ADAL" clId="{07D95B1A-B155-4170-B937-6869000DF9D4}" dt="2024-10-01T11:29:40.568" v="50" actId="465"/>
          <ac:picMkLst>
            <pc:docMk/>
            <pc:sldMk cId="590617029" sldId="257"/>
            <ac:picMk id="14" creationId="{067FD6D7-2DF7-3B91-6339-3EC582647E9F}"/>
          </ac:picMkLst>
        </pc:picChg>
        <pc:picChg chg="mod">
          <ac:chgData name="VERELST Simon" userId="d4fcf423-e19f-4e73-8b3e-ab13c3c95252" providerId="ADAL" clId="{07D95B1A-B155-4170-B937-6869000DF9D4}" dt="2024-10-01T11:29:33.606" v="49" actId="465"/>
          <ac:picMkLst>
            <pc:docMk/>
            <pc:sldMk cId="590617029" sldId="257"/>
            <ac:picMk id="16" creationId="{E61EDF3A-B71E-956C-03DE-00CAD1C4089B}"/>
          </ac:picMkLst>
        </pc:picChg>
        <pc:picChg chg="mod">
          <ac:chgData name="VERELST Simon" userId="d4fcf423-e19f-4e73-8b3e-ab13c3c95252" providerId="ADAL" clId="{07D95B1A-B155-4170-B937-6869000DF9D4}" dt="2024-10-01T11:29:40.568" v="50" actId="465"/>
          <ac:picMkLst>
            <pc:docMk/>
            <pc:sldMk cId="590617029" sldId="257"/>
            <ac:picMk id="18" creationId="{9ED05DC3-C7E5-BC36-A55F-E9DD06F0384F}"/>
          </ac:picMkLst>
        </pc:picChg>
      </pc:sldChg>
      <pc:sldChg chg="modSp mod">
        <pc:chgData name="VERELST Simon" userId="d4fcf423-e19f-4e73-8b3e-ab13c3c95252" providerId="ADAL" clId="{07D95B1A-B155-4170-B937-6869000DF9D4}" dt="2024-10-01T11:32:58.147" v="56" actId="465"/>
        <pc:sldMkLst>
          <pc:docMk/>
          <pc:sldMk cId="512177610" sldId="258"/>
        </pc:sldMkLst>
        <pc:graphicFrameChg chg="mod">
          <ac:chgData name="VERELST Simon" userId="d4fcf423-e19f-4e73-8b3e-ab13c3c95252" providerId="ADAL" clId="{07D95B1A-B155-4170-B937-6869000DF9D4}" dt="2024-10-01T11:19:40.265" v="21" actId="14100"/>
          <ac:graphicFrameMkLst>
            <pc:docMk/>
            <pc:sldMk cId="512177610" sldId="258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2:52.045" v="55" actId="465"/>
          <ac:picMkLst>
            <pc:docMk/>
            <pc:sldMk cId="512177610" sldId="258"/>
            <ac:picMk id="4" creationId="{4EB5F6FA-E9E7-48A4-3F21-AE7C3858AEC7}"/>
          </ac:picMkLst>
        </pc:picChg>
        <pc:picChg chg="mod">
          <ac:chgData name="VERELST Simon" userId="d4fcf423-e19f-4e73-8b3e-ab13c3c95252" providerId="ADAL" clId="{07D95B1A-B155-4170-B937-6869000DF9D4}" dt="2024-10-01T11:32:58.147" v="56" actId="465"/>
          <ac:picMkLst>
            <pc:docMk/>
            <pc:sldMk cId="512177610" sldId="258"/>
            <ac:picMk id="6" creationId="{993CB992-27E0-6DED-6006-234BA476454D}"/>
          </ac:picMkLst>
        </pc:picChg>
        <pc:picChg chg="mod">
          <ac:chgData name="VERELST Simon" userId="d4fcf423-e19f-4e73-8b3e-ab13c3c95252" providerId="ADAL" clId="{07D95B1A-B155-4170-B937-6869000DF9D4}" dt="2024-10-01T11:32:52.045" v="55" actId="465"/>
          <ac:picMkLst>
            <pc:docMk/>
            <pc:sldMk cId="512177610" sldId="258"/>
            <ac:picMk id="8" creationId="{23921D16-6683-D104-EADE-DF819D96F4CB}"/>
          </ac:picMkLst>
        </pc:picChg>
        <pc:picChg chg="mod">
          <ac:chgData name="VERELST Simon" userId="d4fcf423-e19f-4e73-8b3e-ab13c3c95252" providerId="ADAL" clId="{07D95B1A-B155-4170-B937-6869000DF9D4}" dt="2024-10-01T11:32:58.147" v="56" actId="465"/>
          <ac:picMkLst>
            <pc:docMk/>
            <pc:sldMk cId="512177610" sldId="258"/>
            <ac:picMk id="10" creationId="{4A352932-789E-52AB-FAB8-982CE804A75F}"/>
          </ac:picMkLst>
        </pc:picChg>
        <pc:picChg chg="mod">
          <ac:chgData name="VERELST Simon" userId="d4fcf423-e19f-4e73-8b3e-ab13c3c95252" providerId="ADAL" clId="{07D95B1A-B155-4170-B937-6869000DF9D4}" dt="2024-10-01T11:32:52.045" v="55" actId="465"/>
          <ac:picMkLst>
            <pc:docMk/>
            <pc:sldMk cId="512177610" sldId="258"/>
            <ac:picMk id="12" creationId="{59067D75-0DC0-D547-EFB6-847B5F0DD07D}"/>
          </ac:picMkLst>
        </pc:picChg>
        <pc:picChg chg="mod">
          <ac:chgData name="VERELST Simon" userId="d4fcf423-e19f-4e73-8b3e-ab13c3c95252" providerId="ADAL" clId="{07D95B1A-B155-4170-B937-6869000DF9D4}" dt="2024-10-01T11:32:58.147" v="56" actId="465"/>
          <ac:picMkLst>
            <pc:docMk/>
            <pc:sldMk cId="512177610" sldId="258"/>
            <ac:picMk id="14" creationId="{303F3B39-E810-27AC-5635-59D675FAF6E9}"/>
          </ac:picMkLst>
        </pc:picChg>
        <pc:picChg chg="mod">
          <ac:chgData name="VERELST Simon" userId="d4fcf423-e19f-4e73-8b3e-ab13c3c95252" providerId="ADAL" clId="{07D95B1A-B155-4170-B937-6869000DF9D4}" dt="2024-10-01T11:32:52.045" v="55" actId="465"/>
          <ac:picMkLst>
            <pc:docMk/>
            <pc:sldMk cId="512177610" sldId="258"/>
            <ac:picMk id="16" creationId="{20DD961B-9C28-1001-1B94-4E2A21775790}"/>
          </ac:picMkLst>
        </pc:picChg>
        <pc:picChg chg="mod">
          <ac:chgData name="VERELST Simon" userId="d4fcf423-e19f-4e73-8b3e-ab13c3c95252" providerId="ADAL" clId="{07D95B1A-B155-4170-B937-6869000DF9D4}" dt="2024-10-01T11:32:58.147" v="56" actId="465"/>
          <ac:picMkLst>
            <pc:docMk/>
            <pc:sldMk cId="512177610" sldId="258"/>
            <ac:picMk id="18" creationId="{C9A90461-0C97-3FC5-91EB-2E1AEBF58D00}"/>
          </ac:picMkLst>
        </pc:picChg>
      </pc:sldChg>
      <pc:sldChg chg="modSp mod">
        <pc:chgData name="VERELST Simon" userId="d4fcf423-e19f-4e73-8b3e-ab13c3c95252" providerId="ADAL" clId="{07D95B1A-B155-4170-B937-6869000DF9D4}" dt="2024-10-01T11:28:09.741" v="44" actId="465"/>
        <pc:sldMkLst>
          <pc:docMk/>
          <pc:sldMk cId="4067174575" sldId="259"/>
        </pc:sldMkLst>
        <pc:graphicFrameChg chg="mod">
          <ac:chgData name="VERELST Simon" userId="d4fcf423-e19f-4e73-8b3e-ab13c3c95252" providerId="ADAL" clId="{07D95B1A-B155-4170-B937-6869000DF9D4}" dt="2024-10-01T11:19:22.581" v="19" actId="14100"/>
          <ac:graphicFrameMkLst>
            <pc:docMk/>
            <pc:sldMk cId="4067174575" sldId="259"/>
            <ac:graphicFrameMk id="2" creationId="{D802A9E8-CD32-2076-7294-F68682CDE40F}"/>
          </ac:graphicFrameMkLst>
        </pc:graphicFrameChg>
        <pc:picChg chg="mod">
          <ac:chgData name="VERELST Simon" userId="d4fcf423-e19f-4e73-8b3e-ab13c3c95252" providerId="ADAL" clId="{07D95B1A-B155-4170-B937-6869000DF9D4}" dt="2024-10-01T11:28:09.741" v="44" actId="465"/>
          <ac:picMkLst>
            <pc:docMk/>
            <pc:sldMk cId="4067174575" sldId="259"/>
            <ac:picMk id="4" creationId="{BACCD004-1736-F7E9-5C30-FC7C4F6106A8}"/>
          </ac:picMkLst>
        </pc:picChg>
        <pc:picChg chg="mod">
          <ac:chgData name="VERELST Simon" userId="d4fcf423-e19f-4e73-8b3e-ab13c3c95252" providerId="ADAL" clId="{07D95B1A-B155-4170-B937-6869000DF9D4}" dt="2024-10-01T11:27:15.293" v="40" actId="465"/>
          <ac:picMkLst>
            <pc:docMk/>
            <pc:sldMk cId="4067174575" sldId="259"/>
            <ac:picMk id="6" creationId="{1348C94D-7DCA-5092-5009-213106A3A5A4}"/>
          </ac:picMkLst>
        </pc:picChg>
        <pc:picChg chg="mod">
          <ac:chgData name="VERELST Simon" userId="d4fcf423-e19f-4e73-8b3e-ab13c3c95252" providerId="ADAL" clId="{07D95B1A-B155-4170-B937-6869000DF9D4}" dt="2024-10-01T11:28:09.741" v="44" actId="465"/>
          <ac:picMkLst>
            <pc:docMk/>
            <pc:sldMk cId="4067174575" sldId="259"/>
            <ac:picMk id="8" creationId="{DE6492EC-089F-46C2-9029-6B0F8CCA4F89}"/>
          </ac:picMkLst>
        </pc:picChg>
        <pc:picChg chg="mod">
          <ac:chgData name="VERELST Simon" userId="d4fcf423-e19f-4e73-8b3e-ab13c3c95252" providerId="ADAL" clId="{07D95B1A-B155-4170-B937-6869000DF9D4}" dt="2024-10-01T11:27:15.293" v="40" actId="465"/>
          <ac:picMkLst>
            <pc:docMk/>
            <pc:sldMk cId="4067174575" sldId="259"/>
            <ac:picMk id="10" creationId="{C9E221CC-185B-113F-C89C-1C48A8E97C47}"/>
          </ac:picMkLst>
        </pc:picChg>
        <pc:picChg chg="mod">
          <ac:chgData name="VERELST Simon" userId="d4fcf423-e19f-4e73-8b3e-ab13c3c95252" providerId="ADAL" clId="{07D95B1A-B155-4170-B937-6869000DF9D4}" dt="2024-10-01T11:28:09.741" v="44" actId="465"/>
          <ac:picMkLst>
            <pc:docMk/>
            <pc:sldMk cId="4067174575" sldId="259"/>
            <ac:picMk id="12" creationId="{724216BE-3D7C-F43A-D0FD-40E7237F16E9}"/>
          </ac:picMkLst>
        </pc:picChg>
        <pc:picChg chg="mod">
          <ac:chgData name="VERELST Simon" userId="d4fcf423-e19f-4e73-8b3e-ab13c3c95252" providerId="ADAL" clId="{07D95B1A-B155-4170-B937-6869000DF9D4}" dt="2024-10-01T11:27:15.293" v="40" actId="465"/>
          <ac:picMkLst>
            <pc:docMk/>
            <pc:sldMk cId="4067174575" sldId="259"/>
            <ac:picMk id="14" creationId="{E08F9542-4CD1-FA5E-D0AA-D86F33AED1C2}"/>
          </ac:picMkLst>
        </pc:picChg>
        <pc:picChg chg="mod">
          <ac:chgData name="VERELST Simon" userId="d4fcf423-e19f-4e73-8b3e-ab13c3c95252" providerId="ADAL" clId="{07D95B1A-B155-4170-B937-6869000DF9D4}" dt="2024-10-01T11:28:09.741" v="44" actId="465"/>
          <ac:picMkLst>
            <pc:docMk/>
            <pc:sldMk cId="4067174575" sldId="259"/>
            <ac:picMk id="16" creationId="{16E1C32E-8567-E089-14A5-4DF835F083D9}"/>
          </ac:picMkLst>
        </pc:picChg>
        <pc:picChg chg="mod">
          <ac:chgData name="VERELST Simon" userId="d4fcf423-e19f-4e73-8b3e-ab13c3c95252" providerId="ADAL" clId="{07D95B1A-B155-4170-B937-6869000DF9D4}" dt="2024-10-01T11:27:15.293" v="40" actId="465"/>
          <ac:picMkLst>
            <pc:docMk/>
            <pc:sldMk cId="4067174575" sldId="259"/>
            <ac:picMk id="18" creationId="{953F3F26-3982-98EE-A95F-FFC7016C1931}"/>
          </ac:picMkLst>
        </pc:picChg>
      </pc:sldChg>
      <pc:sldChg chg="modSp mod">
        <pc:chgData name="VERELST Simon" userId="d4fcf423-e19f-4e73-8b3e-ab13c3c95252" providerId="ADAL" clId="{07D95B1A-B155-4170-B937-6869000DF9D4}" dt="2024-10-01T11:37:16.779" v="90" actId="465"/>
        <pc:sldMkLst>
          <pc:docMk/>
          <pc:sldMk cId="2643501385" sldId="260"/>
        </pc:sldMkLst>
        <pc:graphicFrameChg chg="mod">
          <ac:chgData name="VERELST Simon" userId="d4fcf423-e19f-4e73-8b3e-ab13c3c95252" providerId="ADAL" clId="{07D95B1A-B155-4170-B937-6869000DF9D4}" dt="2024-10-01T11:19:48.320" v="22" actId="14100"/>
          <ac:graphicFrameMkLst>
            <pc:docMk/>
            <pc:sldMk cId="2643501385" sldId="260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7:10.684" v="89" actId="465"/>
          <ac:picMkLst>
            <pc:docMk/>
            <pc:sldMk cId="2643501385" sldId="260"/>
            <ac:picMk id="4" creationId="{89F24271-005E-0256-8B2E-ECE0D4BD1E37}"/>
          </ac:picMkLst>
        </pc:picChg>
        <pc:picChg chg="mod">
          <ac:chgData name="VERELST Simon" userId="d4fcf423-e19f-4e73-8b3e-ab13c3c95252" providerId="ADAL" clId="{07D95B1A-B155-4170-B937-6869000DF9D4}" dt="2024-10-01T11:37:16.779" v="90" actId="465"/>
          <ac:picMkLst>
            <pc:docMk/>
            <pc:sldMk cId="2643501385" sldId="260"/>
            <ac:picMk id="6" creationId="{47413CFE-5FC1-AF5C-A1FE-E6A5E03FFF13}"/>
          </ac:picMkLst>
        </pc:picChg>
        <pc:picChg chg="mod">
          <ac:chgData name="VERELST Simon" userId="d4fcf423-e19f-4e73-8b3e-ab13c3c95252" providerId="ADAL" clId="{07D95B1A-B155-4170-B937-6869000DF9D4}" dt="2024-10-01T11:37:10.684" v="89" actId="465"/>
          <ac:picMkLst>
            <pc:docMk/>
            <pc:sldMk cId="2643501385" sldId="260"/>
            <ac:picMk id="8" creationId="{FFAB21E6-3800-BC65-3F38-838F3B29DF79}"/>
          </ac:picMkLst>
        </pc:picChg>
        <pc:picChg chg="mod">
          <ac:chgData name="VERELST Simon" userId="d4fcf423-e19f-4e73-8b3e-ab13c3c95252" providerId="ADAL" clId="{07D95B1A-B155-4170-B937-6869000DF9D4}" dt="2024-10-01T11:37:16.779" v="90" actId="465"/>
          <ac:picMkLst>
            <pc:docMk/>
            <pc:sldMk cId="2643501385" sldId="260"/>
            <ac:picMk id="10" creationId="{C1812B6A-E705-AB6D-3F3D-CD8571639BC3}"/>
          </ac:picMkLst>
        </pc:picChg>
        <pc:picChg chg="mod">
          <ac:chgData name="VERELST Simon" userId="d4fcf423-e19f-4e73-8b3e-ab13c3c95252" providerId="ADAL" clId="{07D95B1A-B155-4170-B937-6869000DF9D4}" dt="2024-10-01T11:37:10.684" v="89" actId="465"/>
          <ac:picMkLst>
            <pc:docMk/>
            <pc:sldMk cId="2643501385" sldId="260"/>
            <ac:picMk id="12" creationId="{FB4DACA7-55E1-D418-1EC8-B87E7B6FF5E0}"/>
          </ac:picMkLst>
        </pc:picChg>
        <pc:picChg chg="mod">
          <ac:chgData name="VERELST Simon" userId="d4fcf423-e19f-4e73-8b3e-ab13c3c95252" providerId="ADAL" clId="{07D95B1A-B155-4170-B937-6869000DF9D4}" dt="2024-10-01T11:37:10.684" v="89" actId="465"/>
          <ac:picMkLst>
            <pc:docMk/>
            <pc:sldMk cId="2643501385" sldId="260"/>
            <ac:picMk id="14" creationId="{11110EA4-15F0-E759-2A59-FE309C79621F}"/>
          </ac:picMkLst>
        </pc:picChg>
        <pc:picChg chg="mod">
          <ac:chgData name="VERELST Simon" userId="d4fcf423-e19f-4e73-8b3e-ab13c3c95252" providerId="ADAL" clId="{07D95B1A-B155-4170-B937-6869000DF9D4}" dt="2024-10-01T11:37:16.779" v="90" actId="465"/>
          <ac:picMkLst>
            <pc:docMk/>
            <pc:sldMk cId="2643501385" sldId="260"/>
            <ac:picMk id="16" creationId="{F8158838-6AF3-EE9D-DB78-D64C8EB9B744}"/>
          </ac:picMkLst>
        </pc:picChg>
        <pc:picChg chg="mod">
          <ac:chgData name="VERELST Simon" userId="d4fcf423-e19f-4e73-8b3e-ab13c3c95252" providerId="ADAL" clId="{07D95B1A-B155-4170-B937-6869000DF9D4}" dt="2024-10-01T11:37:16.779" v="90" actId="465"/>
          <ac:picMkLst>
            <pc:docMk/>
            <pc:sldMk cId="2643501385" sldId="260"/>
            <ac:picMk id="18" creationId="{DBB311D4-2A20-7F17-2DC9-9ADAC7993C12}"/>
          </ac:picMkLst>
        </pc:picChg>
      </pc:sldChg>
      <pc:sldChg chg="modSp mod">
        <pc:chgData name="VERELST Simon" userId="d4fcf423-e19f-4e73-8b3e-ab13c3c95252" providerId="ADAL" clId="{07D95B1A-B155-4170-B937-6869000DF9D4}" dt="2024-10-01T11:37:25.566" v="92" actId="465"/>
        <pc:sldMkLst>
          <pc:docMk/>
          <pc:sldMk cId="2354486427" sldId="261"/>
        </pc:sldMkLst>
        <pc:graphicFrameChg chg="mod">
          <ac:chgData name="VERELST Simon" userId="d4fcf423-e19f-4e73-8b3e-ab13c3c95252" providerId="ADAL" clId="{07D95B1A-B155-4170-B937-6869000DF9D4}" dt="2024-10-01T11:19:57.576" v="23" actId="14100"/>
          <ac:graphicFrameMkLst>
            <pc:docMk/>
            <pc:sldMk cId="2354486427" sldId="261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7:25.566" v="92" actId="465"/>
          <ac:picMkLst>
            <pc:docMk/>
            <pc:sldMk cId="2354486427" sldId="261"/>
            <ac:picMk id="4" creationId="{14D89970-4C61-4215-9F48-528F4BDE42C0}"/>
          </ac:picMkLst>
        </pc:picChg>
        <pc:picChg chg="mod">
          <ac:chgData name="VERELST Simon" userId="d4fcf423-e19f-4e73-8b3e-ab13c3c95252" providerId="ADAL" clId="{07D95B1A-B155-4170-B937-6869000DF9D4}" dt="2024-10-01T11:37:21.669" v="91" actId="465"/>
          <ac:picMkLst>
            <pc:docMk/>
            <pc:sldMk cId="2354486427" sldId="261"/>
            <ac:picMk id="6" creationId="{0F17E27E-E985-49E0-D3B9-242E1A4895F5}"/>
          </ac:picMkLst>
        </pc:picChg>
        <pc:picChg chg="mod">
          <ac:chgData name="VERELST Simon" userId="d4fcf423-e19f-4e73-8b3e-ab13c3c95252" providerId="ADAL" clId="{07D95B1A-B155-4170-B937-6869000DF9D4}" dt="2024-10-01T11:37:25.566" v="92" actId="465"/>
          <ac:picMkLst>
            <pc:docMk/>
            <pc:sldMk cId="2354486427" sldId="261"/>
            <ac:picMk id="8" creationId="{FE319C02-BF2E-87FE-47A9-50E1E747E37C}"/>
          </ac:picMkLst>
        </pc:picChg>
        <pc:picChg chg="mod">
          <ac:chgData name="VERELST Simon" userId="d4fcf423-e19f-4e73-8b3e-ab13c3c95252" providerId="ADAL" clId="{07D95B1A-B155-4170-B937-6869000DF9D4}" dt="2024-10-01T11:37:21.669" v="91" actId="465"/>
          <ac:picMkLst>
            <pc:docMk/>
            <pc:sldMk cId="2354486427" sldId="261"/>
            <ac:picMk id="10" creationId="{460A691F-DA59-B335-004E-C65BBC05B109}"/>
          </ac:picMkLst>
        </pc:picChg>
        <pc:picChg chg="mod">
          <ac:chgData name="VERELST Simon" userId="d4fcf423-e19f-4e73-8b3e-ab13c3c95252" providerId="ADAL" clId="{07D95B1A-B155-4170-B937-6869000DF9D4}" dt="2024-10-01T11:37:25.566" v="92" actId="465"/>
          <ac:picMkLst>
            <pc:docMk/>
            <pc:sldMk cId="2354486427" sldId="261"/>
            <ac:picMk id="14" creationId="{D4C2D061-109B-8ABE-81FE-D8A56A7A2114}"/>
          </ac:picMkLst>
        </pc:picChg>
        <pc:picChg chg="mod">
          <ac:chgData name="VERELST Simon" userId="d4fcf423-e19f-4e73-8b3e-ab13c3c95252" providerId="ADAL" clId="{07D95B1A-B155-4170-B937-6869000DF9D4}" dt="2024-10-01T11:37:25.566" v="92" actId="465"/>
          <ac:picMkLst>
            <pc:docMk/>
            <pc:sldMk cId="2354486427" sldId="261"/>
            <ac:picMk id="16" creationId="{FC3681E9-EE15-7DF1-EEB1-69ACBD90DE02}"/>
          </ac:picMkLst>
        </pc:picChg>
        <pc:picChg chg="mod">
          <ac:chgData name="VERELST Simon" userId="d4fcf423-e19f-4e73-8b3e-ab13c3c95252" providerId="ADAL" clId="{07D95B1A-B155-4170-B937-6869000DF9D4}" dt="2024-10-01T11:37:21.669" v="91" actId="465"/>
          <ac:picMkLst>
            <pc:docMk/>
            <pc:sldMk cId="2354486427" sldId="261"/>
            <ac:picMk id="18" creationId="{7128C7C2-C0DE-4E4C-45AB-D31F6543B5B8}"/>
          </ac:picMkLst>
        </pc:picChg>
        <pc:picChg chg="mod">
          <ac:chgData name="VERELST Simon" userId="d4fcf423-e19f-4e73-8b3e-ab13c3c95252" providerId="ADAL" clId="{07D95B1A-B155-4170-B937-6869000DF9D4}" dt="2024-10-01T11:37:21.669" v="91" actId="465"/>
          <ac:picMkLst>
            <pc:docMk/>
            <pc:sldMk cId="2354486427" sldId="261"/>
            <ac:picMk id="20" creationId="{CBFAE4A4-28A7-D798-ED36-40B7C5332AA5}"/>
          </ac:picMkLst>
        </pc:picChg>
      </pc:sldChg>
      <pc:sldChg chg="modSp mod">
        <pc:chgData name="VERELST Simon" userId="d4fcf423-e19f-4e73-8b3e-ab13c3c95252" providerId="ADAL" clId="{07D95B1A-B155-4170-B937-6869000DF9D4}" dt="2024-10-01T11:37:33.580" v="94" actId="465"/>
        <pc:sldMkLst>
          <pc:docMk/>
          <pc:sldMk cId="915674128" sldId="262"/>
        </pc:sldMkLst>
        <pc:graphicFrameChg chg="mod">
          <ac:chgData name="VERELST Simon" userId="d4fcf423-e19f-4e73-8b3e-ab13c3c95252" providerId="ADAL" clId="{07D95B1A-B155-4170-B937-6869000DF9D4}" dt="2024-10-01T11:20:04.647" v="24" actId="14100"/>
          <ac:graphicFrameMkLst>
            <pc:docMk/>
            <pc:sldMk cId="915674128" sldId="262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7:30.439" v="93" actId="465"/>
          <ac:picMkLst>
            <pc:docMk/>
            <pc:sldMk cId="915674128" sldId="262"/>
            <ac:picMk id="4" creationId="{720FEF46-E1F2-ABF3-ED54-6C2FEE46AD13}"/>
          </ac:picMkLst>
        </pc:picChg>
        <pc:picChg chg="mod">
          <ac:chgData name="VERELST Simon" userId="d4fcf423-e19f-4e73-8b3e-ab13c3c95252" providerId="ADAL" clId="{07D95B1A-B155-4170-B937-6869000DF9D4}" dt="2024-10-01T11:37:33.580" v="94" actId="465"/>
          <ac:picMkLst>
            <pc:docMk/>
            <pc:sldMk cId="915674128" sldId="262"/>
            <ac:picMk id="6" creationId="{367FBFFE-8604-9016-E78A-E9FCD61B2DAB}"/>
          </ac:picMkLst>
        </pc:picChg>
        <pc:picChg chg="mod">
          <ac:chgData name="VERELST Simon" userId="d4fcf423-e19f-4e73-8b3e-ab13c3c95252" providerId="ADAL" clId="{07D95B1A-B155-4170-B937-6869000DF9D4}" dt="2024-10-01T11:37:30.439" v="93" actId="465"/>
          <ac:picMkLst>
            <pc:docMk/>
            <pc:sldMk cId="915674128" sldId="262"/>
            <ac:picMk id="8" creationId="{91183483-FA99-E189-E7C2-9AA79FD21E36}"/>
          </ac:picMkLst>
        </pc:picChg>
        <pc:picChg chg="mod">
          <ac:chgData name="VERELST Simon" userId="d4fcf423-e19f-4e73-8b3e-ab13c3c95252" providerId="ADAL" clId="{07D95B1A-B155-4170-B937-6869000DF9D4}" dt="2024-10-01T11:37:33.580" v="94" actId="465"/>
          <ac:picMkLst>
            <pc:docMk/>
            <pc:sldMk cId="915674128" sldId="262"/>
            <ac:picMk id="10" creationId="{2869AAE6-DA35-8AFA-57AB-ECAF3B139E85}"/>
          </ac:picMkLst>
        </pc:picChg>
        <pc:picChg chg="mod">
          <ac:chgData name="VERELST Simon" userId="d4fcf423-e19f-4e73-8b3e-ab13c3c95252" providerId="ADAL" clId="{07D95B1A-B155-4170-B937-6869000DF9D4}" dt="2024-10-01T11:37:30.439" v="93" actId="465"/>
          <ac:picMkLst>
            <pc:docMk/>
            <pc:sldMk cId="915674128" sldId="262"/>
            <ac:picMk id="12" creationId="{BBD4468E-7E77-DEFC-A6EA-DB034396189B}"/>
          </ac:picMkLst>
        </pc:picChg>
        <pc:picChg chg="mod">
          <ac:chgData name="VERELST Simon" userId="d4fcf423-e19f-4e73-8b3e-ab13c3c95252" providerId="ADAL" clId="{07D95B1A-B155-4170-B937-6869000DF9D4}" dt="2024-10-01T11:37:33.580" v="94" actId="465"/>
          <ac:picMkLst>
            <pc:docMk/>
            <pc:sldMk cId="915674128" sldId="262"/>
            <ac:picMk id="14" creationId="{F76489BD-D64E-E701-E793-33CA348FB3C5}"/>
          </ac:picMkLst>
        </pc:picChg>
        <pc:picChg chg="mod">
          <ac:chgData name="VERELST Simon" userId="d4fcf423-e19f-4e73-8b3e-ab13c3c95252" providerId="ADAL" clId="{07D95B1A-B155-4170-B937-6869000DF9D4}" dt="2024-10-01T11:37:30.439" v="93" actId="465"/>
          <ac:picMkLst>
            <pc:docMk/>
            <pc:sldMk cId="915674128" sldId="262"/>
            <ac:picMk id="16" creationId="{B937124F-0184-CA37-A646-8F8EA179CC4D}"/>
          </ac:picMkLst>
        </pc:picChg>
        <pc:picChg chg="mod">
          <ac:chgData name="VERELST Simon" userId="d4fcf423-e19f-4e73-8b3e-ab13c3c95252" providerId="ADAL" clId="{07D95B1A-B155-4170-B937-6869000DF9D4}" dt="2024-10-01T11:37:33.580" v="94" actId="465"/>
          <ac:picMkLst>
            <pc:docMk/>
            <pc:sldMk cId="915674128" sldId="262"/>
            <ac:picMk id="18" creationId="{50C15389-1E0B-16D5-5935-D0F1679DB6A0}"/>
          </ac:picMkLst>
        </pc:picChg>
      </pc:sldChg>
      <pc:sldChg chg="modSp mod">
        <pc:chgData name="VERELST Simon" userId="d4fcf423-e19f-4e73-8b3e-ab13c3c95252" providerId="ADAL" clId="{07D95B1A-B155-4170-B937-6869000DF9D4}" dt="2024-10-01T11:37:42.622" v="96" actId="465"/>
        <pc:sldMkLst>
          <pc:docMk/>
          <pc:sldMk cId="2923323184" sldId="263"/>
        </pc:sldMkLst>
        <pc:graphicFrameChg chg="mod">
          <ac:chgData name="VERELST Simon" userId="d4fcf423-e19f-4e73-8b3e-ab13c3c95252" providerId="ADAL" clId="{07D95B1A-B155-4170-B937-6869000DF9D4}" dt="2024-10-01T11:20:11.687" v="25" actId="14100"/>
          <ac:graphicFrameMkLst>
            <pc:docMk/>
            <pc:sldMk cId="2923323184" sldId="263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7:42.622" v="96" actId="465"/>
          <ac:picMkLst>
            <pc:docMk/>
            <pc:sldMk cId="2923323184" sldId="263"/>
            <ac:picMk id="4" creationId="{65FCAE88-A96C-4338-9810-EDD43EF00499}"/>
          </ac:picMkLst>
        </pc:picChg>
        <pc:picChg chg="mod">
          <ac:chgData name="VERELST Simon" userId="d4fcf423-e19f-4e73-8b3e-ab13c3c95252" providerId="ADAL" clId="{07D95B1A-B155-4170-B937-6869000DF9D4}" dt="2024-10-01T11:37:39.616" v="95" actId="465"/>
          <ac:picMkLst>
            <pc:docMk/>
            <pc:sldMk cId="2923323184" sldId="263"/>
            <ac:picMk id="6" creationId="{EA24D86D-CF49-A566-5865-F7AC0BEB3791}"/>
          </ac:picMkLst>
        </pc:picChg>
        <pc:picChg chg="mod">
          <ac:chgData name="VERELST Simon" userId="d4fcf423-e19f-4e73-8b3e-ab13c3c95252" providerId="ADAL" clId="{07D95B1A-B155-4170-B937-6869000DF9D4}" dt="2024-10-01T11:37:42.622" v="96" actId="465"/>
          <ac:picMkLst>
            <pc:docMk/>
            <pc:sldMk cId="2923323184" sldId="263"/>
            <ac:picMk id="8" creationId="{FFE273AE-3E91-89E1-6535-D872DA3B8A06}"/>
          </ac:picMkLst>
        </pc:picChg>
        <pc:picChg chg="mod">
          <ac:chgData name="VERELST Simon" userId="d4fcf423-e19f-4e73-8b3e-ab13c3c95252" providerId="ADAL" clId="{07D95B1A-B155-4170-B937-6869000DF9D4}" dt="2024-10-01T11:37:39.616" v="95" actId="465"/>
          <ac:picMkLst>
            <pc:docMk/>
            <pc:sldMk cId="2923323184" sldId="263"/>
            <ac:picMk id="10" creationId="{554591E6-F62C-4555-6110-EF1A719B4B3F}"/>
          </ac:picMkLst>
        </pc:picChg>
        <pc:picChg chg="mod">
          <ac:chgData name="VERELST Simon" userId="d4fcf423-e19f-4e73-8b3e-ab13c3c95252" providerId="ADAL" clId="{07D95B1A-B155-4170-B937-6869000DF9D4}" dt="2024-10-01T11:37:42.622" v="96" actId="465"/>
          <ac:picMkLst>
            <pc:docMk/>
            <pc:sldMk cId="2923323184" sldId="263"/>
            <ac:picMk id="12" creationId="{EEAA22AB-83C6-1144-0EAF-4CD362863060}"/>
          </ac:picMkLst>
        </pc:picChg>
        <pc:picChg chg="mod">
          <ac:chgData name="VERELST Simon" userId="d4fcf423-e19f-4e73-8b3e-ab13c3c95252" providerId="ADAL" clId="{07D95B1A-B155-4170-B937-6869000DF9D4}" dt="2024-10-01T11:37:39.616" v="95" actId="465"/>
          <ac:picMkLst>
            <pc:docMk/>
            <pc:sldMk cId="2923323184" sldId="263"/>
            <ac:picMk id="14" creationId="{116A8011-0A5F-AFA9-A3E9-2943BF8C8C5E}"/>
          </ac:picMkLst>
        </pc:picChg>
        <pc:picChg chg="mod">
          <ac:chgData name="VERELST Simon" userId="d4fcf423-e19f-4e73-8b3e-ab13c3c95252" providerId="ADAL" clId="{07D95B1A-B155-4170-B937-6869000DF9D4}" dt="2024-10-01T11:37:42.622" v="96" actId="465"/>
          <ac:picMkLst>
            <pc:docMk/>
            <pc:sldMk cId="2923323184" sldId="263"/>
            <ac:picMk id="16" creationId="{B65D9D59-0827-253C-04FD-0099B144144C}"/>
          </ac:picMkLst>
        </pc:picChg>
        <pc:picChg chg="mod">
          <ac:chgData name="VERELST Simon" userId="d4fcf423-e19f-4e73-8b3e-ab13c3c95252" providerId="ADAL" clId="{07D95B1A-B155-4170-B937-6869000DF9D4}" dt="2024-10-01T11:37:39.616" v="95" actId="465"/>
          <ac:picMkLst>
            <pc:docMk/>
            <pc:sldMk cId="2923323184" sldId="263"/>
            <ac:picMk id="18" creationId="{582B556A-52C4-F08E-9954-0A99C3FFDDB8}"/>
          </ac:picMkLst>
        </pc:picChg>
      </pc:sldChg>
      <pc:sldChg chg="modSp mod">
        <pc:chgData name="VERELST Simon" userId="d4fcf423-e19f-4e73-8b3e-ab13c3c95252" providerId="ADAL" clId="{07D95B1A-B155-4170-B937-6869000DF9D4}" dt="2024-10-01T11:37:50.686" v="98" actId="465"/>
        <pc:sldMkLst>
          <pc:docMk/>
          <pc:sldMk cId="3776660910" sldId="264"/>
        </pc:sldMkLst>
        <pc:graphicFrameChg chg="mod">
          <ac:chgData name="VERELST Simon" userId="d4fcf423-e19f-4e73-8b3e-ab13c3c95252" providerId="ADAL" clId="{07D95B1A-B155-4170-B937-6869000DF9D4}" dt="2024-10-01T11:20:27.960" v="26" actId="14100"/>
          <ac:graphicFrameMkLst>
            <pc:docMk/>
            <pc:sldMk cId="3776660910" sldId="264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7:47.302" v="97" actId="465"/>
          <ac:picMkLst>
            <pc:docMk/>
            <pc:sldMk cId="3776660910" sldId="264"/>
            <ac:picMk id="4" creationId="{E6894DE3-8889-B674-7F14-3D0F85354E43}"/>
          </ac:picMkLst>
        </pc:picChg>
        <pc:picChg chg="mod">
          <ac:chgData name="VERELST Simon" userId="d4fcf423-e19f-4e73-8b3e-ab13c3c95252" providerId="ADAL" clId="{07D95B1A-B155-4170-B937-6869000DF9D4}" dt="2024-10-01T11:37:50.686" v="98" actId="465"/>
          <ac:picMkLst>
            <pc:docMk/>
            <pc:sldMk cId="3776660910" sldId="264"/>
            <ac:picMk id="6" creationId="{7737B8BC-0A6C-D768-12C6-A475F87D10D7}"/>
          </ac:picMkLst>
        </pc:picChg>
        <pc:picChg chg="mod">
          <ac:chgData name="VERELST Simon" userId="d4fcf423-e19f-4e73-8b3e-ab13c3c95252" providerId="ADAL" clId="{07D95B1A-B155-4170-B937-6869000DF9D4}" dt="2024-10-01T11:37:47.302" v="97" actId="465"/>
          <ac:picMkLst>
            <pc:docMk/>
            <pc:sldMk cId="3776660910" sldId="264"/>
            <ac:picMk id="8" creationId="{DB2ACC1C-B3B2-4F85-C546-0D6E999CBDE5}"/>
          </ac:picMkLst>
        </pc:picChg>
        <pc:picChg chg="mod">
          <ac:chgData name="VERELST Simon" userId="d4fcf423-e19f-4e73-8b3e-ab13c3c95252" providerId="ADAL" clId="{07D95B1A-B155-4170-B937-6869000DF9D4}" dt="2024-10-01T11:37:50.686" v="98" actId="465"/>
          <ac:picMkLst>
            <pc:docMk/>
            <pc:sldMk cId="3776660910" sldId="264"/>
            <ac:picMk id="10" creationId="{3CB8F3B5-21A4-2B03-64E1-6160A3609999}"/>
          </ac:picMkLst>
        </pc:picChg>
        <pc:picChg chg="mod">
          <ac:chgData name="VERELST Simon" userId="d4fcf423-e19f-4e73-8b3e-ab13c3c95252" providerId="ADAL" clId="{07D95B1A-B155-4170-B937-6869000DF9D4}" dt="2024-10-01T11:37:47.302" v="97" actId="465"/>
          <ac:picMkLst>
            <pc:docMk/>
            <pc:sldMk cId="3776660910" sldId="264"/>
            <ac:picMk id="12" creationId="{F1F02623-14F3-C7BD-EFE1-A31F3D691665}"/>
          </ac:picMkLst>
        </pc:picChg>
        <pc:picChg chg="mod">
          <ac:chgData name="VERELST Simon" userId="d4fcf423-e19f-4e73-8b3e-ab13c3c95252" providerId="ADAL" clId="{07D95B1A-B155-4170-B937-6869000DF9D4}" dt="2024-10-01T11:37:50.686" v="98" actId="465"/>
          <ac:picMkLst>
            <pc:docMk/>
            <pc:sldMk cId="3776660910" sldId="264"/>
            <ac:picMk id="14" creationId="{E9FC5B5F-B6F3-16F9-42B0-DEB59A1B2EA0}"/>
          </ac:picMkLst>
        </pc:picChg>
        <pc:picChg chg="mod">
          <ac:chgData name="VERELST Simon" userId="d4fcf423-e19f-4e73-8b3e-ab13c3c95252" providerId="ADAL" clId="{07D95B1A-B155-4170-B937-6869000DF9D4}" dt="2024-10-01T11:37:47.302" v="97" actId="465"/>
          <ac:picMkLst>
            <pc:docMk/>
            <pc:sldMk cId="3776660910" sldId="264"/>
            <ac:picMk id="16" creationId="{6F9800BE-0C6F-AA53-3510-87F2CC9107CD}"/>
          </ac:picMkLst>
        </pc:picChg>
        <pc:picChg chg="mod">
          <ac:chgData name="VERELST Simon" userId="d4fcf423-e19f-4e73-8b3e-ab13c3c95252" providerId="ADAL" clId="{07D95B1A-B155-4170-B937-6869000DF9D4}" dt="2024-10-01T11:37:50.686" v="98" actId="465"/>
          <ac:picMkLst>
            <pc:docMk/>
            <pc:sldMk cId="3776660910" sldId="264"/>
            <ac:picMk id="18" creationId="{678F4840-8B98-D196-27C6-2FF413043EFE}"/>
          </ac:picMkLst>
        </pc:picChg>
      </pc:sldChg>
      <pc:sldChg chg="modSp mod">
        <pc:chgData name="VERELST Simon" userId="d4fcf423-e19f-4e73-8b3e-ab13c3c95252" providerId="ADAL" clId="{07D95B1A-B155-4170-B937-6869000DF9D4}" dt="2024-10-01T11:38:19.307" v="104" actId="465"/>
        <pc:sldMkLst>
          <pc:docMk/>
          <pc:sldMk cId="2869356900" sldId="265"/>
        </pc:sldMkLst>
        <pc:graphicFrameChg chg="mod">
          <ac:chgData name="VERELST Simon" userId="d4fcf423-e19f-4e73-8b3e-ab13c3c95252" providerId="ADAL" clId="{07D95B1A-B155-4170-B937-6869000DF9D4}" dt="2024-10-01T11:21:10.521" v="29" actId="14100"/>
          <ac:graphicFrameMkLst>
            <pc:docMk/>
            <pc:sldMk cId="2869356900" sldId="265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8:19.307" v="104" actId="465"/>
          <ac:picMkLst>
            <pc:docMk/>
            <pc:sldMk cId="2869356900" sldId="265"/>
            <ac:picMk id="4" creationId="{A3C4C81A-FE42-7D93-30FC-AC05C01C89A5}"/>
          </ac:picMkLst>
        </pc:picChg>
        <pc:picChg chg="mod">
          <ac:chgData name="VERELST Simon" userId="d4fcf423-e19f-4e73-8b3e-ab13c3c95252" providerId="ADAL" clId="{07D95B1A-B155-4170-B937-6869000DF9D4}" dt="2024-10-01T11:38:16.061" v="103" actId="465"/>
          <ac:picMkLst>
            <pc:docMk/>
            <pc:sldMk cId="2869356900" sldId="265"/>
            <ac:picMk id="6" creationId="{37C10C58-214D-DB3B-988D-1BA74DCEE747}"/>
          </ac:picMkLst>
        </pc:picChg>
        <pc:picChg chg="mod">
          <ac:chgData name="VERELST Simon" userId="d4fcf423-e19f-4e73-8b3e-ab13c3c95252" providerId="ADAL" clId="{07D95B1A-B155-4170-B937-6869000DF9D4}" dt="2024-10-01T11:38:19.307" v="104" actId="465"/>
          <ac:picMkLst>
            <pc:docMk/>
            <pc:sldMk cId="2869356900" sldId="265"/>
            <ac:picMk id="8" creationId="{2DFC8650-11D7-23CE-F397-97EF85CA80A4}"/>
          </ac:picMkLst>
        </pc:picChg>
        <pc:picChg chg="mod">
          <ac:chgData name="VERELST Simon" userId="d4fcf423-e19f-4e73-8b3e-ab13c3c95252" providerId="ADAL" clId="{07D95B1A-B155-4170-B937-6869000DF9D4}" dt="2024-10-01T11:38:16.061" v="103" actId="465"/>
          <ac:picMkLst>
            <pc:docMk/>
            <pc:sldMk cId="2869356900" sldId="265"/>
            <ac:picMk id="10" creationId="{4C598C97-2302-E449-65C1-433D27F961BE}"/>
          </ac:picMkLst>
        </pc:picChg>
        <pc:picChg chg="mod">
          <ac:chgData name="VERELST Simon" userId="d4fcf423-e19f-4e73-8b3e-ab13c3c95252" providerId="ADAL" clId="{07D95B1A-B155-4170-B937-6869000DF9D4}" dt="2024-10-01T11:38:19.307" v="104" actId="465"/>
          <ac:picMkLst>
            <pc:docMk/>
            <pc:sldMk cId="2869356900" sldId="265"/>
            <ac:picMk id="12" creationId="{5F3F48D2-F503-0A74-45E8-21FEA95AF258}"/>
          </ac:picMkLst>
        </pc:picChg>
        <pc:picChg chg="mod">
          <ac:chgData name="VERELST Simon" userId="d4fcf423-e19f-4e73-8b3e-ab13c3c95252" providerId="ADAL" clId="{07D95B1A-B155-4170-B937-6869000DF9D4}" dt="2024-10-01T11:38:16.061" v="103" actId="465"/>
          <ac:picMkLst>
            <pc:docMk/>
            <pc:sldMk cId="2869356900" sldId="265"/>
            <ac:picMk id="13" creationId="{8685695B-647F-06C7-2C2E-8998993C2337}"/>
          </ac:picMkLst>
        </pc:picChg>
        <pc:picChg chg="mod">
          <ac:chgData name="VERELST Simon" userId="d4fcf423-e19f-4e73-8b3e-ab13c3c95252" providerId="ADAL" clId="{07D95B1A-B155-4170-B937-6869000DF9D4}" dt="2024-10-01T11:38:19.307" v="104" actId="465"/>
          <ac:picMkLst>
            <pc:docMk/>
            <pc:sldMk cId="2869356900" sldId="265"/>
            <ac:picMk id="14" creationId="{7AD93D77-1033-0123-6E0B-870A32D18D4A}"/>
          </ac:picMkLst>
        </pc:picChg>
        <pc:picChg chg="mod">
          <ac:chgData name="VERELST Simon" userId="d4fcf423-e19f-4e73-8b3e-ab13c3c95252" providerId="ADAL" clId="{07D95B1A-B155-4170-B937-6869000DF9D4}" dt="2024-10-01T11:38:16.061" v="103" actId="465"/>
          <ac:picMkLst>
            <pc:docMk/>
            <pc:sldMk cId="2869356900" sldId="265"/>
            <ac:picMk id="15" creationId="{B2594CDC-B91E-01C0-BB43-C441C9B832D6}"/>
          </ac:picMkLst>
        </pc:picChg>
      </pc:sldChg>
      <pc:sldChg chg="modSp mod">
        <pc:chgData name="VERELST Simon" userId="d4fcf423-e19f-4e73-8b3e-ab13c3c95252" providerId="ADAL" clId="{07D95B1A-B155-4170-B937-6869000DF9D4}" dt="2024-10-01T11:38:03.660" v="100" actId="465"/>
        <pc:sldMkLst>
          <pc:docMk/>
          <pc:sldMk cId="3984009538" sldId="266"/>
        </pc:sldMkLst>
        <pc:graphicFrameChg chg="mod">
          <ac:chgData name="VERELST Simon" userId="d4fcf423-e19f-4e73-8b3e-ab13c3c95252" providerId="ADAL" clId="{07D95B1A-B155-4170-B937-6869000DF9D4}" dt="2024-10-01T11:20:49.905" v="27" actId="14100"/>
          <ac:graphicFrameMkLst>
            <pc:docMk/>
            <pc:sldMk cId="3984009538" sldId="266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8:03.660" v="100" actId="465"/>
          <ac:picMkLst>
            <pc:docMk/>
            <pc:sldMk cId="3984009538" sldId="266"/>
            <ac:picMk id="4" creationId="{06BFB60E-88B7-39D3-D6A0-41FC5B2315A3}"/>
          </ac:picMkLst>
        </pc:picChg>
        <pc:picChg chg="mod">
          <ac:chgData name="VERELST Simon" userId="d4fcf423-e19f-4e73-8b3e-ab13c3c95252" providerId="ADAL" clId="{07D95B1A-B155-4170-B937-6869000DF9D4}" dt="2024-10-01T11:37:59.517" v="99" actId="465"/>
          <ac:picMkLst>
            <pc:docMk/>
            <pc:sldMk cId="3984009538" sldId="266"/>
            <ac:picMk id="6" creationId="{D2300F6C-90D2-1DEF-98C0-EEE9366E7197}"/>
          </ac:picMkLst>
        </pc:picChg>
        <pc:picChg chg="mod">
          <ac:chgData name="VERELST Simon" userId="d4fcf423-e19f-4e73-8b3e-ab13c3c95252" providerId="ADAL" clId="{07D95B1A-B155-4170-B937-6869000DF9D4}" dt="2024-10-01T11:38:03.660" v="100" actId="465"/>
          <ac:picMkLst>
            <pc:docMk/>
            <pc:sldMk cId="3984009538" sldId="266"/>
            <ac:picMk id="8" creationId="{8F3D7659-2EF1-DF96-3CE8-20D1911602B7}"/>
          </ac:picMkLst>
        </pc:picChg>
        <pc:picChg chg="mod">
          <ac:chgData name="VERELST Simon" userId="d4fcf423-e19f-4e73-8b3e-ab13c3c95252" providerId="ADAL" clId="{07D95B1A-B155-4170-B937-6869000DF9D4}" dt="2024-10-01T11:37:59.517" v="99" actId="465"/>
          <ac:picMkLst>
            <pc:docMk/>
            <pc:sldMk cId="3984009538" sldId="266"/>
            <ac:picMk id="10" creationId="{1F231F86-9AB2-2840-4A52-6FAE585732FE}"/>
          </ac:picMkLst>
        </pc:picChg>
        <pc:picChg chg="mod">
          <ac:chgData name="VERELST Simon" userId="d4fcf423-e19f-4e73-8b3e-ab13c3c95252" providerId="ADAL" clId="{07D95B1A-B155-4170-B937-6869000DF9D4}" dt="2024-10-01T11:38:03.660" v="100" actId="465"/>
          <ac:picMkLst>
            <pc:docMk/>
            <pc:sldMk cId="3984009538" sldId="266"/>
            <ac:picMk id="12" creationId="{72281FE9-D359-E547-4C31-5C2D05D286F1}"/>
          </ac:picMkLst>
        </pc:picChg>
        <pc:picChg chg="mod">
          <ac:chgData name="VERELST Simon" userId="d4fcf423-e19f-4e73-8b3e-ab13c3c95252" providerId="ADAL" clId="{07D95B1A-B155-4170-B937-6869000DF9D4}" dt="2024-10-01T11:37:59.517" v="99" actId="465"/>
          <ac:picMkLst>
            <pc:docMk/>
            <pc:sldMk cId="3984009538" sldId="266"/>
            <ac:picMk id="14" creationId="{469128BC-861B-C479-7028-9D49E9C92B7F}"/>
          </ac:picMkLst>
        </pc:picChg>
        <pc:picChg chg="mod">
          <ac:chgData name="VERELST Simon" userId="d4fcf423-e19f-4e73-8b3e-ab13c3c95252" providerId="ADAL" clId="{07D95B1A-B155-4170-B937-6869000DF9D4}" dt="2024-10-01T11:38:03.660" v="100" actId="465"/>
          <ac:picMkLst>
            <pc:docMk/>
            <pc:sldMk cId="3984009538" sldId="266"/>
            <ac:picMk id="16" creationId="{999F7E3A-6EE5-FB16-9460-4BBD56A2E988}"/>
          </ac:picMkLst>
        </pc:picChg>
        <pc:picChg chg="mod">
          <ac:chgData name="VERELST Simon" userId="d4fcf423-e19f-4e73-8b3e-ab13c3c95252" providerId="ADAL" clId="{07D95B1A-B155-4170-B937-6869000DF9D4}" dt="2024-10-01T11:37:59.517" v="99" actId="465"/>
          <ac:picMkLst>
            <pc:docMk/>
            <pc:sldMk cId="3984009538" sldId="266"/>
            <ac:picMk id="18" creationId="{1C1FC5D5-D93D-2612-D810-99977B2923FD}"/>
          </ac:picMkLst>
        </pc:picChg>
      </pc:sldChg>
      <pc:sldChg chg="modSp mod">
        <pc:chgData name="VERELST Simon" userId="d4fcf423-e19f-4e73-8b3e-ab13c3c95252" providerId="ADAL" clId="{07D95B1A-B155-4170-B937-6869000DF9D4}" dt="2024-10-01T11:38:12.012" v="102" actId="465"/>
        <pc:sldMkLst>
          <pc:docMk/>
          <pc:sldMk cId="3069489423" sldId="267"/>
        </pc:sldMkLst>
        <pc:graphicFrameChg chg="mod">
          <ac:chgData name="VERELST Simon" userId="d4fcf423-e19f-4e73-8b3e-ab13c3c95252" providerId="ADAL" clId="{07D95B1A-B155-4170-B937-6869000DF9D4}" dt="2024-10-01T11:20:56.673" v="28" actId="14100"/>
          <ac:graphicFrameMkLst>
            <pc:docMk/>
            <pc:sldMk cId="3069489423" sldId="267"/>
            <ac:graphicFrameMk id="2" creationId="{27E7C746-A768-FE63-B9E9-75E50BCDD999}"/>
          </ac:graphicFrameMkLst>
        </pc:graphicFrameChg>
        <pc:picChg chg="mod">
          <ac:chgData name="VERELST Simon" userId="d4fcf423-e19f-4e73-8b3e-ab13c3c95252" providerId="ADAL" clId="{07D95B1A-B155-4170-B937-6869000DF9D4}" dt="2024-10-01T11:38:08.432" v="101" actId="465"/>
          <ac:picMkLst>
            <pc:docMk/>
            <pc:sldMk cId="3069489423" sldId="267"/>
            <ac:picMk id="4" creationId="{49C31F21-C648-65B6-27D2-BB705FE9FFCE}"/>
          </ac:picMkLst>
        </pc:picChg>
        <pc:picChg chg="mod">
          <ac:chgData name="VERELST Simon" userId="d4fcf423-e19f-4e73-8b3e-ab13c3c95252" providerId="ADAL" clId="{07D95B1A-B155-4170-B937-6869000DF9D4}" dt="2024-10-01T11:38:12.012" v="102" actId="465"/>
          <ac:picMkLst>
            <pc:docMk/>
            <pc:sldMk cId="3069489423" sldId="267"/>
            <ac:picMk id="6" creationId="{5D9DEAD0-4878-EE54-1790-152A0E67E01A}"/>
          </ac:picMkLst>
        </pc:picChg>
        <pc:picChg chg="mod">
          <ac:chgData name="VERELST Simon" userId="d4fcf423-e19f-4e73-8b3e-ab13c3c95252" providerId="ADAL" clId="{07D95B1A-B155-4170-B937-6869000DF9D4}" dt="2024-10-01T11:38:08.432" v="101" actId="465"/>
          <ac:picMkLst>
            <pc:docMk/>
            <pc:sldMk cId="3069489423" sldId="267"/>
            <ac:picMk id="8" creationId="{AFF8FA92-6514-D5C1-C36A-C13E981F2EEC}"/>
          </ac:picMkLst>
        </pc:picChg>
        <pc:picChg chg="mod">
          <ac:chgData name="VERELST Simon" userId="d4fcf423-e19f-4e73-8b3e-ab13c3c95252" providerId="ADAL" clId="{07D95B1A-B155-4170-B937-6869000DF9D4}" dt="2024-10-01T11:38:12.012" v="102" actId="465"/>
          <ac:picMkLst>
            <pc:docMk/>
            <pc:sldMk cId="3069489423" sldId="267"/>
            <ac:picMk id="10" creationId="{D59CD8A9-4109-23CD-DE73-4DD1522F045E}"/>
          </ac:picMkLst>
        </pc:picChg>
        <pc:picChg chg="mod">
          <ac:chgData name="VERELST Simon" userId="d4fcf423-e19f-4e73-8b3e-ab13c3c95252" providerId="ADAL" clId="{07D95B1A-B155-4170-B937-6869000DF9D4}" dt="2024-10-01T11:38:08.432" v="101" actId="465"/>
          <ac:picMkLst>
            <pc:docMk/>
            <pc:sldMk cId="3069489423" sldId="267"/>
            <ac:picMk id="12" creationId="{1ECA9689-C96F-3CDE-1661-63A05D7F1D38}"/>
          </ac:picMkLst>
        </pc:picChg>
        <pc:picChg chg="mod">
          <ac:chgData name="VERELST Simon" userId="d4fcf423-e19f-4e73-8b3e-ab13c3c95252" providerId="ADAL" clId="{07D95B1A-B155-4170-B937-6869000DF9D4}" dt="2024-10-01T11:38:12.012" v="102" actId="465"/>
          <ac:picMkLst>
            <pc:docMk/>
            <pc:sldMk cId="3069489423" sldId="267"/>
            <ac:picMk id="14" creationId="{0CB3578E-8D94-1637-A9C0-6EF7266D6DE2}"/>
          </ac:picMkLst>
        </pc:picChg>
        <pc:picChg chg="mod">
          <ac:chgData name="VERELST Simon" userId="d4fcf423-e19f-4e73-8b3e-ab13c3c95252" providerId="ADAL" clId="{07D95B1A-B155-4170-B937-6869000DF9D4}" dt="2024-10-01T11:38:12.012" v="102" actId="465"/>
          <ac:picMkLst>
            <pc:docMk/>
            <pc:sldMk cId="3069489423" sldId="267"/>
            <ac:picMk id="15" creationId="{726D2622-8C4A-4FA6-B3C8-5D785B922D7C}"/>
          </ac:picMkLst>
        </pc:picChg>
        <pc:picChg chg="mod">
          <ac:chgData name="VERELST Simon" userId="d4fcf423-e19f-4e73-8b3e-ab13c3c95252" providerId="ADAL" clId="{07D95B1A-B155-4170-B937-6869000DF9D4}" dt="2024-10-01T11:38:08.432" v="101" actId="465"/>
          <ac:picMkLst>
            <pc:docMk/>
            <pc:sldMk cId="3069489423" sldId="267"/>
            <ac:picMk id="16" creationId="{5654C0CB-F4F4-84C3-91D9-6D7ECA9FF82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2756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8535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862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5541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3965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75843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7935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1668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7339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2007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5397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3C01CD-64EA-4BDD-9A0F-C3DCE59844E9}" type="datetimeFigureOut">
              <a:rPr lang="fr-BE" smtClean="0"/>
              <a:t>01-10-24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3FE512-B7A8-4169-B525-FDE27A59F2C3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914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3" Type="http://schemas.openxmlformats.org/officeDocument/2006/relationships/image" Target="../media/image74.JPG"/><Relationship Id="rId7" Type="http://schemas.openxmlformats.org/officeDocument/2006/relationships/image" Target="../media/image78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JPG"/><Relationship Id="rId5" Type="http://schemas.openxmlformats.org/officeDocument/2006/relationships/image" Target="../media/image76.JPG"/><Relationship Id="rId4" Type="http://schemas.openxmlformats.org/officeDocument/2006/relationships/image" Target="../media/image75.JPG"/><Relationship Id="rId9" Type="http://schemas.openxmlformats.org/officeDocument/2006/relationships/image" Target="../media/image8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7" Type="http://schemas.openxmlformats.org/officeDocument/2006/relationships/image" Target="../media/image86.JP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JPG"/><Relationship Id="rId5" Type="http://schemas.openxmlformats.org/officeDocument/2006/relationships/image" Target="../media/image84.JPG"/><Relationship Id="rId4" Type="http://schemas.openxmlformats.org/officeDocument/2006/relationships/image" Target="../media/image8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7" Type="http://schemas.openxmlformats.org/officeDocument/2006/relationships/image" Target="../media/image86.JP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JPG"/><Relationship Id="rId5" Type="http://schemas.openxmlformats.org/officeDocument/2006/relationships/image" Target="../media/image90.JPG"/><Relationship Id="rId4" Type="http://schemas.openxmlformats.org/officeDocument/2006/relationships/image" Target="../media/image89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Relationship Id="rId9" Type="http://schemas.openxmlformats.org/officeDocument/2006/relationships/image" Target="../media/image2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Relationship Id="rId9" Type="http://schemas.openxmlformats.org/officeDocument/2006/relationships/image" Target="../media/image3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4.JPG"/><Relationship Id="rId7" Type="http://schemas.openxmlformats.org/officeDocument/2006/relationships/image" Target="../media/image38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Relationship Id="rId9" Type="http://schemas.openxmlformats.org/officeDocument/2006/relationships/image" Target="../media/image4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42.JPG"/><Relationship Id="rId7" Type="http://schemas.openxmlformats.org/officeDocument/2006/relationships/image" Target="../media/image46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Relationship Id="rId9" Type="http://schemas.openxmlformats.org/officeDocument/2006/relationships/image" Target="../media/image4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Relationship Id="rId9" Type="http://schemas.openxmlformats.org/officeDocument/2006/relationships/image" Target="../media/image56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image" Target="../media/image58.JPG"/><Relationship Id="rId7" Type="http://schemas.openxmlformats.org/officeDocument/2006/relationships/image" Target="../media/image62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59.JPG"/><Relationship Id="rId9" Type="http://schemas.openxmlformats.org/officeDocument/2006/relationships/image" Target="../media/image64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G"/><Relationship Id="rId3" Type="http://schemas.openxmlformats.org/officeDocument/2006/relationships/image" Target="../media/image66.JPG"/><Relationship Id="rId7" Type="http://schemas.openxmlformats.org/officeDocument/2006/relationships/image" Target="../media/image70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G"/><Relationship Id="rId5" Type="http://schemas.openxmlformats.org/officeDocument/2006/relationships/image" Target="../media/image68.JPG"/><Relationship Id="rId4" Type="http://schemas.openxmlformats.org/officeDocument/2006/relationships/image" Target="../media/image67.JPG"/><Relationship Id="rId9" Type="http://schemas.openxmlformats.org/officeDocument/2006/relationships/image" Target="../media/image7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B18BA63-3577-8398-6F2B-DA750511B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448287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6" name="Image 5" descr="Une image contenant capture d’écran, diagramme, texte, conception&#10;&#10;Description générée automatiquement">
            <a:extLst>
              <a:ext uri="{FF2B5EF4-FFF2-40B4-BE49-F238E27FC236}">
                <a16:creationId xmlns:a16="http://schemas.microsoft.com/office/drawing/2014/main" id="{B9ABCDAA-6AD7-7CB3-DB57-AB2A5EC40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7" cy="2494800"/>
          </a:xfrm>
          <a:prstGeom prst="rect">
            <a:avLst/>
          </a:prstGeom>
        </p:spPr>
      </p:pic>
      <p:pic>
        <p:nvPicPr>
          <p:cNvPr id="8" name="Image 7" descr="Une image contenant diagramme, maison, croquis, texte&#10;&#10;Description générée automatiquement">
            <a:extLst>
              <a:ext uri="{FF2B5EF4-FFF2-40B4-BE49-F238E27FC236}">
                <a16:creationId xmlns:a16="http://schemas.microsoft.com/office/drawing/2014/main" id="{08F32609-4F2F-CCF4-C7FB-E14395798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dessin humoristique, diagramme, capture d’écran&#10;&#10;Description générée automatiquement">
            <a:extLst>
              <a:ext uri="{FF2B5EF4-FFF2-40B4-BE49-F238E27FC236}">
                <a16:creationId xmlns:a16="http://schemas.microsoft.com/office/drawing/2014/main" id="{DEB80387-7754-07D3-E180-6AE9C87D26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capture d’écran, conception&#10;&#10;Description générée automatiquement">
            <a:extLst>
              <a:ext uri="{FF2B5EF4-FFF2-40B4-BE49-F238E27FC236}">
                <a16:creationId xmlns:a16="http://schemas.microsoft.com/office/drawing/2014/main" id="{0AB6B92B-5B19-E64C-C95B-5868B59267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E8C855D4-39A2-B606-7E99-4206A6DC57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croquis, dessin, capture d’écran, diagramme&#10;&#10;Description générée automatiquement">
            <a:extLst>
              <a:ext uri="{FF2B5EF4-FFF2-40B4-BE49-F238E27FC236}">
                <a16:creationId xmlns:a16="http://schemas.microsoft.com/office/drawing/2014/main" id="{F3B48658-6EB3-EDC7-1571-BD06249393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croquis, capture d’écran, dessin, conception&#10;&#10;Description générée automatiquement">
            <a:extLst>
              <a:ext uri="{FF2B5EF4-FFF2-40B4-BE49-F238E27FC236}">
                <a16:creationId xmlns:a16="http://schemas.microsoft.com/office/drawing/2014/main" id="{9E3DE3F9-D5B9-308F-48AD-99AB5C0A7C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51" y="7411200"/>
            <a:ext cx="3469589" cy="2494800"/>
          </a:xfrm>
          <a:prstGeom prst="rect">
            <a:avLst/>
          </a:prstGeom>
        </p:spPr>
      </p:pic>
      <p:pic>
        <p:nvPicPr>
          <p:cNvPr id="20" name="Image 19" descr="Une image contenant texte, capture d’écran, croquis, conception&#10;&#10;Description générée automatiquement">
            <a:extLst>
              <a:ext uri="{FF2B5EF4-FFF2-40B4-BE49-F238E27FC236}">
                <a16:creationId xmlns:a16="http://schemas.microsoft.com/office/drawing/2014/main" id="{5FD98613-2A66-75CD-BA1D-98AE051ABF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01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769942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06BFB60E-88B7-39D3-D6A0-41FC5B231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D2300F6C-90D2-1DEF-98C0-EEE9366E7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8F3D7659-2EF1-DF96-3CE8-20D191160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1F231F86-9AB2-2840-4A52-6FAE585732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72281FE9-D359-E547-4C31-5C2D05D286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469128BC-861B-C479-7028-9D49E9C92B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999F7E3A-6EE5-FB16-9460-4BBD56A2E9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1C1FC5D5-D93D-2612-D810-99977B2923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09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541340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capture d’écran, carte&#10;&#10;Description générée automatiquement">
            <a:extLst>
              <a:ext uri="{FF2B5EF4-FFF2-40B4-BE49-F238E27FC236}">
                <a16:creationId xmlns:a16="http://schemas.microsoft.com/office/drawing/2014/main" id="{49C31F21-C648-65B6-27D2-BB705FE9F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capture d’écran, texte, plein air&#10;&#10;Description générée automatiquement">
            <a:extLst>
              <a:ext uri="{FF2B5EF4-FFF2-40B4-BE49-F238E27FC236}">
                <a16:creationId xmlns:a16="http://schemas.microsoft.com/office/drawing/2014/main" id="{5D9DEAD0-4878-EE54-1790-152A0E67E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carte, capture d’écran&#10;&#10;Description générée automatiquement">
            <a:extLst>
              <a:ext uri="{FF2B5EF4-FFF2-40B4-BE49-F238E27FC236}">
                <a16:creationId xmlns:a16="http://schemas.microsoft.com/office/drawing/2014/main" id="{AFF8FA92-6514-D5C1-C36A-C13E981F2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D59CD8A9-4109-23CD-DE73-4DD1522F04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Bleu électrique, conception&#10;&#10;Description générée automatiquement">
            <a:extLst>
              <a:ext uri="{FF2B5EF4-FFF2-40B4-BE49-F238E27FC236}">
                <a16:creationId xmlns:a16="http://schemas.microsoft.com/office/drawing/2014/main" id="{1ECA9689-C96F-3CDE-1661-63A05D7F1D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capture d’écran, texte, Rectangle&#10;&#10;Description générée automatiquement">
            <a:extLst>
              <a:ext uri="{FF2B5EF4-FFF2-40B4-BE49-F238E27FC236}">
                <a16:creationId xmlns:a16="http://schemas.microsoft.com/office/drawing/2014/main" id="{0CB3578E-8D94-1637-A9C0-6EF7266D6D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5" name="Image 14" descr="Une image contenant capture d’écran, texte, Rectangle&#10;&#10;Description générée automatiquement">
            <a:extLst>
              <a:ext uri="{FF2B5EF4-FFF2-40B4-BE49-F238E27FC236}">
                <a16:creationId xmlns:a16="http://schemas.microsoft.com/office/drawing/2014/main" id="{726D2622-8C4A-4FA6-B3C8-5D785B922D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capture d’écran, texte, Rectangle&#10;&#10;Description générée automatiquement">
            <a:extLst>
              <a:ext uri="{FF2B5EF4-FFF2-40B4-BE49-F238E27FC236}">
                <a16:creationId xmlns:a16="http://schemas.microsoft.com/office/drawing/2014/main" id="{5654C0CB-F4F4-84C3-91D9-6D7ECA9FF8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489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846249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A3C4C81A-FE42-7D93-30FC-AC05C01C8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37C10C58-214D-DB3B-988D-1BA74DCEE7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2DFC8650-11D7-23CE-F397-97EF85CA8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4C598C97-2302-E449-65C1-433D27F961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5F3F48D2-F503-0A74-45E8-21FEA95AF2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3" name="Image 12" descr="Une image contenant capture d’écran, texte, Rectangle&#10;&#10;Description générée automatiquement">
            <a:extLst>
              <a:ext uri="{FF2B5EF4-FFF2-40B4-BE49-F238E27FC236}">
                <a16:creationId xmlns:a16="http://schemas.microsoft.com/office/drawing/2014/main" id="{8685695B-647F-06C7-2C2E-8998993C23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capture d’écran, texte, Rectangle&#10;&#10;Description générée automatiquement">
            <a:extLst>
              <a:ext uri="{FF2B5EF4-FFF2-40B4-BE49-F238E27FC236}">
                <a16:creationId xmlns:a16="http://schemas.microsoft.com/office/drawing/2014/main" id="{7AD93D77-1033-0123-6E0B-870A32D18D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5" name="Image 14" descr="Une image contenant capture d’écran, texte, Rectangle&#10;&#10;Description générée automatiquement">
            <a:extLst>
              <a:ext uri="{FF2B5EF4-FFF2-40B4-BE49-F238E27FC236}">
                <a16:creationId xmlns:a16="http://schemas.microsoft.com/office/drawing/2014/main" id="{B2594CDC-B91E-01C0-BB43-C441C9B832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5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D802A9E8-CD32-2076-7294-F68682CDE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255051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affichage, Police&#10;&#10;Description générée automatiquement">
            <a:extLst>
              <a:ext uri="{FF2B5EF4-FFF2-40B4-BE49-F238E27FC236}">
                <a16:creationId xmlns:a16="http://schemas.microsoft.com/office/drawing/2014/main" id="{BACCD004-1736-F7E9-5C30-FC7C4F61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pture d’écran, affichage, Police&#10;&#10;Description générée automatiquement">
            <a:extLst>
              <a:ext uri="{FF2B5EF4-FFF2-40B4-BE49-F238E27FC236}">
                <a16:creationId xmlns:a16="http://schemas.microsoft.com/office/drawing/2014/main" id="{1348C94D-7DCA-5092-5009-213106A3A5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DE6492EC-089F-46C2-9029-6B0F8CCA4F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C9E221CC-185B-113F-C89C-1C48A8E97C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724216BE-3D7C-F43A-D0FD-40E7237F16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E08F9542-4CD1-FA5E-D0AA-D86F33AED1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16E1C32E-8567-E089-14A5-4DF835F083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953F3F26-3982-98EE-A95F-FFC7016C19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7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7A6AA255-C0F9-D50F-D82D-7221A7D7E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258331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dessin humoristique, capture d’écran, Animation, texte&#10;&#10;Description générée automatiquement">
            <a:extLst>
              <a:ext uri="{FF2B5EF4-FFF2-40B4-BE49-F238E27FC236}">
                <a16:creationId xmlns:a16="http://schemas.microsoft.com/office/drawing/2014/main" id="{96286B5F-7CA3-08E9-D869-213896787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3AB6280B-ECA6-8E04-115C-06848D2E7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herbe, plein air, nature&#10;&#10;Description générée automatiquement">
            <a:extLst>
              <a:ext uri="{FF2B5EF4-FFF2-40B4-BE49-F238E27FC236}">
                <a16:creationId xmlns:a16="http://schemas.microsoft.com/office/drawing/2014/main" id="{B669612A-C73A-F8F5-E229-7B3BD61168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capture d’écran, carte, texte&#10;&#10;Description générée automatiquement">
            <a:extLst>
              <a:ext uri="{FF2B5EF4-FFF2-40B4-BE49-F238E27FC236}">
                <a16:creationId xmlns:a16="http://schemas.microsoft.com/office/drawing/2014/main" id="{8900DB6F-8DFF-1288-8EAC-987C9C1D75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plein air, bâtiment, ciel, capture d’écran&#10;&#10;Description générée automatiquement">
            <a:extLst>
              <a:ext uri="{FF2B5EF4-FFF2-40B4-BE49-F238E27FC236}">
                <a16:creationId xmlns:a16="http://schemas.microsoft.com/office/drawing/2014/main" id="{8A75289C-8804-96A2-25B9-06282309E9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67FD6D7-2DF7-3B91-6339-3EC582647E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conception&#10;&#10;Description générée automatiquement">
            <a:extLst>
              <a:ext uri="{FF2B5EF4-FFF2-40B4-BE49-F238E27FC236}">
                <a16:creationId xmlns:a16="http://schemas.microsoft.com/office/drawing/2014/main" id="{E61EDF3A-B71E-956C-03DE-00CAD1C408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capture d’écran, plein air, arbre, Exploitation forestière&#10;&#10;Description générée automatiquement">
            <a:extLst>
              <a:ext uri="{FF2B5EF4-FFF2-40B4-BE49-F238E27FC236}">
                <a16:creationId xmlns:a16="http://schemas.microsoft.com/office/drawing/2014/main" id="{9ED05DC3-C7E5-BC36-A55F-E9DD06F038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1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235953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4EB5F6FA-E9E7-48A4-3F21-AE7C3858A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993CB992-27E0-6DED-6006-234BA47645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23921D16-6683-D104-EADE-DF819D96F4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4A352932-789E-52AB-FAB8-982CE804A7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59067D75-0DC0-D547-EFB6-847B5F0DD0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303F3B39-E810-27AC-5635-59D675FAF6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20DD961B-9C28-1001-1B94-4E2A217757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C9A90461-0C97-3FC5-91EB-2E1AEBF58D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77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3641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herbe, capture d’écran, Photographie aérienne, Vue plongeante&#10;&#10;Description générée automatiquement">
            <a:extLst>
              <a:ext uri="{FF2B5EF4-FFF2-40B4-BE49-F238E27FC236}">
                <a16:creationId xmlns:a16="http://schemas.microsoft.com/office/drawing/2014/main" id="{89F24271-005E-0256-8B2E-ECE0D4BD1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nuage, plein air, ciel, herbe&#10;&#10;Description générée automatiquement">
            <a:extLst>
              <a:ext uri="{FF2B5EF4-FFF2-40B4-BE49-F238E27FC236}">
                <a16:creationId xmlns:a16="http://schemas.microsoft.com/office/drawing/2014/main" id="{47413CFE-5FC1-AF5C-A1FE-E6A5E03FF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ciel, capture d’écran, plein air, texte&#10;&#10;Description générée automatiquement">
            <a:extLst>
              <a:ext uri="{FF2B5EF4-FFF2-40B4-BE49-F238E27FC236}">
                <a16:creationId xmlns:a16="http://schemas.microsoft.com/office/drawing/2014/main" id="{FFAB21E6-3800-BC65-3F38-838F3B29DF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tasse de café, capture d’écran, mug&#10;&#10;Description générée automatiquement">
            <a:extLst>
              <a:ext uri="{FF2B5EF4-FFF2-40B4-BE49-F238E27FC236}">
                <a16:creationId xmlns:a16="http://schemas.microsoft.com/office/drawing/2014/main" id="{C1812B6A-E705-AB6D-3F3D-CD8571639B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FB4DACA7-55E1-D418-1EC8-B87E7B6FF5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Logiciel multimédia, Logiciel de graphisme&#10;&#10;Description générée automatiquement">
            <a:extLst>
              <a:ext uri="{FF2B5EF4-FFF2-40B4-BE49-F238E27FC236}">
                <a16:creationId xmlns:a16="http://schemas.microsoft.com/office/drawing/2014/main" id="{11110EA4-15F0-E759-2A59-FE309C7962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F8158838-6AF3-EE9D-DB78-D64C8EB9B7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Logiciel de graphisme, conception&#10;&#10;Description générée automatiquement">
            <a:extLst>
              <a:ext uri="{FF2B5EF4-FFF2-40B4-BE49-F238E27FC236}">
                <a16:creationId xmlns:a16="http://schemas.microsoft.com/office/drawing/2014/main" id="{DBB311D4-2A20-7F17-2DC9-9ADAC7993C1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01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182527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14D89970-4C61-4215-9F48-528F4BDE4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0F17E27E-E985-49E0-D3B9-242E1A489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FE319C02-BF2E-87FE-47A9-50E1E747E3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capture d’écran, affichage, Police&#10;&#10;Description générée automatiquement">
            <a:extLst>
              <a:ext uri="{FF2B5EF4-FFF2-40B4-BE49-F238E27FC236}">
                <a16:creationId xmlns:a16="http://schemas.microsoft.com/office/drawing/2014/main" id="{460A691F-DA59-B335-004E-C65BBC05B1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Police, affichage&#10;&#10;Description générée automatiquement">
            <a:extLst>
              <a:ext uri="{FF2B5EF4-FFF2-40B4-BE49-F238E27FC236}">
                <a16:creationId xmlns:a16="http://schemas.microsoft.com/office/drawing/2014/main" id="{D4C2D061-109B-8ABE-81FE-D8A56A7A21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texte, capture d’écran, affichage, Police&#10;&#10;Description générée automatiquement">
            <a:extLst>
              <a:ext uri="{FF2B5EF4-FFF2-40B4-BE49-F238E27FC236}">
                <a16:creationId xmlns:a16="http://schemas.microsoft.com/office/drawing/2014/main" id="{FC3681E9-EE15-7DF1-EEB1-69ACBD90DE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affichage, Police&#10;&#10;Description générée automatiquement">
            <a:extLst>
              <a:ext uri="{FF2B5EF4-FFF2-40B4-BE49-F238E27FC236}">
                <a16:creationId xmlns:a16="http://schemas.microsoft.com/office/drawing/2014/main" id="{7128C7C2-C0DE-4E4C-45AB-D31F6543B5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  <p:pic>
        <p:nvPicPr>
          <p:cNvPr id="20" name="Image 19" descr="Une image contenant texte, capture d’écran, affichage, Police&#10;&#10;Description générée automatiquement">
            <a:extLst>
              <a:ext uri="{FF2B5EF4-FFF2-40B4-BE49-F238E27FC236}">
                <a16:creationId xmlns:a16="http://schemas.microsoft.com/office/drawing/2014/main" id="{CBFAE4A4-28A7-D798-ED36-40B7C5332A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8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8643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irelire, cochon, texte, Suidés&#10;&#10;Description générée automatiquement">
            <a:extLst>
              <a:ext uri="{FF2B5EF4-FFF2-40B4-BE49-F238E27FC236}">
                <a16:creationId xmlns:a16="http://schemas.microsoft.com/office/drawing/2014/main" id="{720FEF46-E1F2-ABF3-ED54-6C2FEE46A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capture d’écran, Revêtement de sol, Revêtement de sol laminé, Sol en bois&#10;&#10;Description générée automatiquement">
            <a:extLst>
              <a:ext uri="{FF2B5EF4-FFF2-40B4-BE49-F238E27FC236}">
                <a16:creationId xmlns:a16="http://schemas.microsoft.com/office/drawing/2014/main" id="{367FBFFE-8604-9016-E78A-E9FCD61B2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véhicule, texte, pompier, plein air&#10;&#10;Description générée automatiquement">
            <a:extLst>
              <a:ext uri="{FF2B5EF4-FFF2-40B4-BE49-F238E27FC236}">
                <a16:creationId xmlns:a16="http://schemas.microsoft.com/office/drawing/2014/main" id="{91183483-FA99-E189-E7C2-9AA79FD21E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sport, vêtements de bain, capture d’écran, eau&#10;&#10;Description générée automatiquement">
            <a:extLst>
              <a:ext uri="{FF2B5EF4-FFF2-40B4-BE49-F238E27FC236}">
                <a16:creationId xmlns:a16="http://schemas.microsoft.com/office/drawing/2014/main" id="{2869AAE6-DA35-8AFA-57AB-ECAF3B139E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dessin, croquis, illustration, Dessin d’enfant&#10;&#10;Description générée automatiquement">
            <a:extLst>
              <a:ext uri="{FF2B5EF4-FFF2-40B4-BE49-F238E27FC236}">
                <a16:creationId xmlns:a16="http://schemas.microsoft.com/office/drawing/2014/main" id="{BBD4468E-7E77-DEFC-A6EA-DB03439618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F76489BD-D64E-E701-E793-33CA348FB3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capture d’écran, en bois&#10;&#10;Description générée automatiquement">
            <a:extLst>
              <a:ext uri="{FF2B5EF4-FFF2-40B4-BE49-F238E27FC236}">
                <a16:creationId xmlns:a16="http://schemas.microsoft.com/office/drawing/2014/main" id="{B937124F-0184-CA37-A646-8F8EA179CC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capture d’écran, texte, plein air, parapluie&#10;&#10;Description générée automatiquement">
            <a:extLst>
              <a:ext uri="{FF2B5EF4-FFF2-40B4-BE49-F238E27FC236}">
                <a16:creationId xmlns:a16="http://schemas.microsoft.com/office/drawing/2014/main" id="{50C15389-1E0B-16D5-5935-D0F1679DB6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74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275506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65FCAE88-A96C-4338-9810-EDD43EF004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EA24D86D-CF49-A566-5865-F7AC0BEB37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FFE273AE-3E91-89E1-6535-D872DA3B8A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554591E6-F62C-4555-6110-EF1A719B4B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EEAA22AB-83C6-1144-0EAF-4CD3628630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116A8011-0A5F-AFA9-A3E9-2943BF8C8C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B65D9D59-0827-253C-04FD-0099B14414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582B556A-52C4-F08E-9954-0A99C3FFDD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23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7E7C746-A768-FE63-B9E9-75E50BCD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41941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376942259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3197848388"/>
                    </a:ext>
                  </a:extLst>
                </a:gridCol>
              </a:tblGrid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1409411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0906470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5963868"/>
                  </a:ext>
                </a:extLst>
              </a:tr>
              <a:tr h="2476500">
                <a:tc>
                  <a:txBody>
                    <a:bodyPr/>
                    <a:lstStyle/>
                    <a:p>
                      <a:endParaRPr lang="fr-BE" sz="200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BE" sz="2000" dirty="0"/>
                    </a:p>
                  </a:txBody>
                  <a:tcPr marL="132080" marR="132080" marT="66040" marB="660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8810130"/>
                  </a:ext>
                </a:extLst>
              </a:tr>
            </a:tbl>
          </a:graphicData>
        </a:graphic>
      </p:graphicFrame>
      <p:pic>
        <p:nvPicPr>
          <p:cNvPr id="4" name="Image 3" descr="Une image contenant texte, capture d’écran, Police, ligne&#10;&#10;Description générée automatiquement">
            <a:extLst>
              <a:ext uri="{FF2B5EF4-FFF2-40B4-BE49-F238E27FC236}">
                <a16:creationId xmlns:a16="http://schemas.microsoft.com/office/drawing/2014/main" id="{E6894DE3-8889-B674-7F14-3D0F85354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69589" cy="2494800"/>
          </a:xfrm>
          <a:prstGeom prst="rect">
            <a:avLst/>
          </a:prstGeom>
        </p:spPr>
      </p:pic>
      <p:pic>
        <p:nvPicPr>
          <p:cNvPr id="6" name="Image 5" descr="Une image contenant capture d’écran, nuage, texte, ciel&#10;&#10;Description générée automatiquement">
            <a:extLst>
              <a:ext uri="{FF2B5EF4-FFF2-40B4-BE49-F238E27FC236}">
                <a16:creationId xmlns:a16="http://schemas.microsoft.com/office/drawing/2014/main" id="{7737B8BC-0A6C-D768-12C6-A475F87D10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0"/>
            <a:ext cx="3469589" cy="2494800"/>
          </a:xfrm>
          <a:prstGeom prst="rect">
            <a:avLst/>
          </a:prstGeom>
        </p:spPr>
      </p:pic>
      <p:pic>
        <p:nvPicPr>
          <p:cNvPr id="8" name="Image 7" descr="Une image contenant ciel, nuage, plein air, capture d’écran&#10;&#10;Description générée automatiquement">
            <a:extLst>
              <a:ext uri="{FF2B5EF4-FFF2-40B4-BE49-F238E27FC236}">
                <a16:creationId xmlns:a16="http://schemas.microsoft.com/office/drawing/2014/main" id="{DB2ACC1C-B3B2-4F85-C546-0D6E999CBD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400"/>
            <a:ext cx="3469589" cy="2494800"/>
          </a:xfrm>
          <a:prstGeom prst="rect">
            <a:avLst/>
          </a:prstGeom>
        </p:spPr>
      </p:pic>
      <p:pic>
        <p:nvPicPr>
          <p:cNvPr id="10" name="Image 9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CB8F3B5-21A4-2B03-64E1-6160A36099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2470400"/>
            <a:ext cx="3469589" cy="2494800"/>
          </a:xfrm>
          <a:prstGeom prst="rect">
            <a:avLst/>
          </a:prstGeom>
        </p:spPr>
      </p:pic>
      <p:pic>
        <p:nvPicPr>
          <p:cNvPr id="12" name="Image 11" descr="Une image contenant texte, capture d’écran, personne, plein air&#10;&#10;Description générée automatiquement">
            <a:extLst>
              <a:ext uri="{FF2B5EF4-FFF2-40B4-BE49-F238E27FC236}">
                <a16:creationId xmlns:a16="http://schemas.microsoft.com/office/drawing/2014/main" id="{F1F02623-14F3-C7BD-EFE1-A31F3D6916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0800"/>
            <a:ext cx="3469589" cy="2494800"/>
          </a:xfrm>
          <a:prstGeom prst="rect">
            <a:avLst/>
          </a:prstGeom>
        </p:spPr>
      </p:pic>
      <p:pic>
        <p:nvPicPr>
          <p:cNvPr id="14" name="Image 13" descr="Une image contenant capture d’écran, carte, herbe, aérien&#10;&#10;Description générée automatiquement">
            <a:extLst>
              <a:ext uri="{FF2B5EF4-FFF2-40B4-BE49-F238E27FC236}">
                <a16:creationId xmlns:a16="http://schemas.microsoft.com/office/drawing/2014/main" id="{E9FC5B5F-B6F3-16F9-42B0-DEB59A1B2E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4940800"/>
            <a:ext cx="3469589" cy="2494800"/>
          </a:xfrm>
          <a:prstGeom prst="rect">
            <a:avLst/>
          </a:prstGeom>
        </p:spPr>
      </p:pic>
      <p:pic>
        <p:nvPicPr>
          <p:cNvPr id="16" name="Image 15" descr="Une image contenant eau, capture d’écran, texte, Photographie aérienne&#10;&#10;Description générée automatiquement">
            <a:extLst>
              <a:ext uri="{FF2B5EF4-FFF2-40B4-BE49-F238E27FC236}">
                <a16:creationId xmlns:a16="http://schemas.microsoft.com/office/drawing/2014/main" id="{6F9800BE-0C6F-AA53-3510-87F2CC9107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1200"/>
            <a:ext cx="3469589" cy="2494800"/>
          </a:xfrm>
          <a:prstGeom prst="rect">
            <a:avLst/>
          </a:prstGeom>
        </p:spPr>
      </p:pic>
      <p:pic>
        <p:nvPicPr>
          <p:cNvPr id="18" name="Image 17" descr="Une image contenant texte, capture d’écran, diagramme, conception&#10;&#10;Description générée automatiquement">
            <a:extLst>
              <a:ext uri="{FF2B5EF4-FFF2-40B4-BE49-F238E27FC236}">
                <a16:creationId xmlns:a16="http://schemas.microsoft.com/office/drawing/2014/main" id="{678F4840-8B98-D196-27C6-2FF413043E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411" y="7411200"/>
            <a:ext cx="3469589" cy="24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60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0</Words>
  <Application>Microsoft Office PowerPoint</Application>
  <PresentationFormat>Format A4 (210 x 297 mm)</PresentationFormat>
  <Paragraphs>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VERELST Simon</dc:creator>
  <cp:lastModifiedBy>VERELST Simon</cp:lastModifiedBy>
  <cp:revision>1</cp:revision>
  <dcterms:created xsi:type="dcterms:W3CDTF">2024-10-01T09:00:39Z</dcterms:created>
  <dcterms:modified xsi:type="dcterms:W3CDTF">2024-10-01T11:38:23Z</dcterms:modified>
</cp:coreProperties>
</file>