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60" r:id="rId4"/>
    <p:sldId id="271" r:id="rId5"/>
    <p:sldId id="272" r:id="rId6"/>
    <p:sldId id="273" r:id="rId7"/>
    <p:sldId id="261" r:id="rId8"/>
    <p:sldId id="262" r:id="rId9"/>
    <p:sldId id="274" r:id="rId10"/>
    <p:sldId id="263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869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2T14:38:4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3576 0 0,'2'3'12750'0'0,"-2"3"-13466"0"0,-1-3-7920 0 0,1-3 5382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2T14:38:5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3676 0 0,'1'1'4723'0'0,"1"1"-1590"0"0,-2 0-7670 0 0,0-2 1294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2T14:38:5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4904 0 0,'-1'2'6109'0'0,"-1"-1"-4045"0"0,4 0-8352 0 0,-1-1 3083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2T14:38:5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6321 0 0,'3'-1'8833'0'0,"-1"-1"-9502"0"0,2-1-7365 0 0,-2 3 4919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2T14:38:5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6461 0 0,'1'-2'6939'0'0,"-1"-1"-3599"0"0,0-1-4987 0 0,0 2-6376 0 0,0 2 4745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2T14:38:5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6201 0 0,'7'-4'8492'0'0,"-6"4"-10422"0"0,-1 0-4176 0 0,0 0 3025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CA80FE-FDA3-46CB-A61D-86060E39B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A6F4E32-8A8A-44B8-A5C6-43D364F7A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26AACD-D138-4BB4-A738-8EE35C33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00F39-691C-4C6F-96A4-24E5A8A621C6}" type="datetimeFigureOut">
              <a:rPr lang="fr-BE" smtClean="0"/>
              <a:t>22-03-23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BDBC7C-2A95-4D73-8917-D886C1460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9016E6-C413-495E-AEE7-91647C44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BC346-1DEB-4835-BBE7-0CF5EEC648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943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2E2EEA-DF97-4403-A3A2-834121E9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4A691D-F065-40D4-918C-8897433EE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2487EF-DC17-451B-A5E8-138942A5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00F39-691C-4C6F-96A4-24E5A8A621C6}" type="datetimeFigureOut">
              <a:rPr lang="fr-BE" smtClean="0"/>
              <a:t>22-03-23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3312F0-6EB1-4648-8F8B-79BEAADA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8FF7D2-6A05-4B84-885D-1FCEF812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BC346-1DEB-4835-BBE7-0CF5EEC648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989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058168-11BB-446B-B711-7959070131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73CAD63-FF96-4E63-A600-60B883EB2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E05C99-BA79-4EE5-8043-1614DD55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00F39-691C-4C6F-96A4-24E5A8A621C6}" type="datetimeFigureOut">
              <a:rPr lang="fr-BE" smtClean="0"/>
              <a:t>22-03-23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8D1B37-7354-45C3-BDC0-7A761616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7DC31B-2F33-4927-A3BF-760DE1E45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BC346-1DEB-4835-BBE7-0CF5EEC648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542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3C797E-C9E7-45AA-BD48-510F7BEB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22B04B-F23E-443C-84A6-DAAD3A2CE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2D02CC-1ABB-457B-87CC-AB9FB6FCB1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00F39-691C-4C6F-96A4-24E5A8A621C6}" type="datetimeFigureOut">
              <a:rPr lang="fr-BE" smtClean="0"/>
              <a:t>22-03-23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98A462-8164-41E7-87E9-65B50399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3945D8-52B4-4CDB-AB92-10A613A7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BC346-1DEB-4835-BBE7-0CF5EEC648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390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320BF7-A72B-4389-81AC-96E76C6D7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530179-7401-45D5-86A3-8526A067F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FF6073-B1F0-47AF-819B-611047095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00F39-691C-4C6F-96A4-24E5A8A621C6}" type="datetimeFigureOut">
              <a:rPr lang="fr-BE" smtClean="0"/>
              <a:t>22-03-23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38F783-5156-4486-9A42-BB2D11855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251B6E-FA6E-4DC5-B932-646A864AF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BC346-1DEB-4835-BBE7-0CF5EEC648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888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6A280C-ECB0-4B22-8941-2657E043B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FA507C-C103-41A8-8DB4-918D63A1B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6C03E2-BAEF-457C-A1C8-7C2C7751D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D5171C-0D2A-4061-878A-73FC17E3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00F39-691C-4C6F-96A4-24E5A8A621C6}" type="datetimeFigureOut">
              <a:rPr lang="fr-BE" smtClean="0"/>
              <a:t>22-03-23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0AC00C-5B0C-46AA-A5C3-47A47AD7B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7D16AE-3AB4-4914-A1D8-AE49CB5E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BC346-1DEB-4835-BBE7-0CF5EEC648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408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4A74A0-1E81-4BEB-AADE-A2B2566D5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D0E06E-01E0-47C6-A466-62E556A68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C73FF2-0438-4A92-9696-4B33E0327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E61EABD-3A97-4D14-9510-180495D59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BC131D5-39B6-4F22-8B7C-E2D8CA8E56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99C03AE-BB7C-4E40-9E6D-9E5707089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00F39-691C-4C6F-96A4-24E5A8A621C6}" type="datetimeFigureOut">
              <a:rPr lang="fr-BE" smtClean="0"/>
              <a:t>22-03-23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A94DC53-DB98-4EAD-BD0F-5AD79DB4E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1BFF54A-33D0-442B-B7EE-4D3100C3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BC346-1DEB-4835-BBE7-0CF5EEC648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307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05CFEF-C7D4-4179-A07A-AA84BD059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B8035F-B658-4D50-81E4-DAE6D0B9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00F39-691C-4C6F-96A4-24E5A8A621C6}" type="datetimeFigureOut">
              <a:rPr lang="fr-BE" smtClean="0"/>
              <a:t>22-03-23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CAFD6F-D4C8-4851-863C-D120E551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B1DE17-74E3-4F80-86DF-7E39B040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BC346-1DEB-4835-BBE7-0CF5EEC648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437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57E04A-1BD4-4A00-9E83-36EE145A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00F39-691C-4C6F-96A4-24E5A8A621C6}" type="datetimeFigureOut">
              <a:rPr lang="fr-BE" smtClean="0"/>
              <a:t>22-03-23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4294E4-8515-4416-8ACE-239ED510B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A79281-1C80-454F-8EFF-ED6ADF31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BC346-1DEB-4835-BBE7-0CF5EEC648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285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E7816-2377-4ADD-9284-263C0FBF4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F9C280-619C-466C-AE94-72D24106A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E68591-2B9C-4124-816D-68B432C25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4C6F9C-C1EE-49F0-AD4D-829395CB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00F39-691C-4C6F-96A4-24E5A8A621C6}" type="datetimeFigureOut">
              <a:rPr lang="fr-BE" smtClean="0"/>
              <a:t>22-03-23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A8E054-8FDB-4595-B574-59F72668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F48E7B-1E82-4372-87BA-F1DD4BEC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BC346-1DEB-4835-BBE7-0CF5EEC648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877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84654E-EFDB-4A85-AC2C-9DF3704B0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7BAE1C5-B974-492B-896C-88DB1E97A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5B55C4-821E-4891-96C4-542F3508D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DE592D-CB1F-4E31-8981-82E1A308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00F39-691C-4C6F-96A4-24E5A8A621C6}" type="datetimeFigureOut">
              <a:rPr lang="fr-BE" smtClean="0"/>
              <a:t>22-03-23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812EBC-D9E7-4E65-99E9-69BD1C0AB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19B518-FEFF-42C1-A649-DF874DA7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BC346-1DEB-4835-BBE7-0CF5EEC648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14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16DE4F-3BC6-4B64-9E3C-4079964D987F}"/>
              </a:ext>
            </a:extLst>
          </p:cNvPr>
          <p:cNvSpPr/>
          <p:nvPr userDrawn="1"/>
        </p:nvSpPr>
        <p:spPr>
          <a:xfrm>
            <a:off x="0" y="5712975"/>
            <a:ext cx="12192000" cy="1145022"/>
          </a:xfrm>
          <a:prstGeom prst="rect">
            <a:avLst/>
          </a:prstGeom>
          <a:gradFill flip="none" rotWithShape="1">
            <a:gsLst>
              <a:gs pos="0">
                <a:srgbClr val="2E75B6">
                  <a:shade val="30000"/>
                  <a:satMod val="115000"/>
                </a:srgbClr>
              </a:gs>
              <a:gs pos="50000">
                <a:srgbClr val="2E75B6">
                  <a:shade val="67500"/>
                  <a:satMod val="115000"/>
                </a:srgbClr>
              </a:gs>
              <a:gs pos="100000">
                <a:srgbClr val="2E75B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98B24F-D38B-464B-90A4-D9799AE9EA7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97" y="5955454"/>
            <a:ext cx="1295254" cy="64694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BF250B0-2F74-4A22-BD4D-34B6149E570B}"/>
              </a:ext>
            </a:extLst>
          </p:cNvPr>
          <p:cNvSpPr txBox="1"/>
          <p:nvPr userDrawn="1"/>
        </p:nvSpPr>
        <p:spPr>
          <a:xfrm>
            <a:off x="9136430" y="6001926"/>
            <a:ext cx="274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fr-BE" sz="1200" b="0" dirty="0">
                <a:solidFill>
                  <a:schemeClr val="bg1"/>
                </a:solidFill>
              </a:rPr>
              <a:t>Webinaire d’ouverture</a:t>
            </a:r>
          </a:p>
          <a:p>
            <a:pPr algn="r" fontAlgn="base"/>
            <a:r>
              <a:rPr lang="fr-BE" sz="1200" b="0" dirty="0">
                <a:solidFill>
                  <a:schemeClr val="bg1"/>
                </a:solidFill>
              </a:rPr>
              <a:t>23 mars 2023</a:t>
            </a:r>
          </a:p>
        </p:txBody>
      </p:sp>
    </p:spTree>
    <p:extLst>
      <p:ext uri="{BB962C8B-B14F-4D97-AF65-F5344CB8AC3E}">
        <p14:creationId xmlns:p14="http://schemas.microsoft.com/office/powerpoint/2010/main" val="318000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customXml" Target="../ink/ink2.xml"/><Relationship Id="rId10" Type="http://schemas.openxmlformats.org/officeDocument/2006/relationships/customXml" Target="../ink/ink5.xml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78763FA-D5D6-4054-A4E0-51F60872B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27" y="0"/>
            <a:ext cx="9397018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047B19-26F2-46C3-BCD2-A82E2446CEB0}"/>
              </a:ext>
            </a:extLst>
          </p:cNvPr>
          <p:cNvSpPr/>
          <p:nvPr/>
        </p:nvSpPr>
        <p:spPr>
          <a:xfrm>
            <a:off x="4082473" y="1671781"/>
            <a:ext cx="4276436" cy="32327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1270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4E7A4E1-8347-48FC-8E27-4048ED4CF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55" y="0"/>
            <a:ext cx="9397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9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75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78763FA-D5D6-4054-A4E0-51F60872B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27" y="0"/>
            <a:ext cx="9397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F568DAD-866B-44DA-8303-DA5924A8A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51" y="0"/>
            <a:ext cx="9397018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6EDF59A1-A022-4287-8568-A80EE27A23A3}"/>
                  </a:ext>
                </a:extLst>
              </p14:cNvPr>
              <p14:cNvContentPartPr/>
              <p14:nvPr/>
            </p14:nvContentPartPr>
            <p14:xfrm>
              <a:off x="6235080" y="1011120"/>
              <a:ext cx="1080" cy="5040"/>
            </p14:xfrm>
          </p:contentPart>
        </mc:Choice>
        <mc:Fallback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6EDF59A1-A022-4287-8568-A80EE27A23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6080" y="1002480"/>
                <a:ext cx="187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805D1B44-809C-45F4-9369-AEFFF2AFF703}"/>
                  </a:ext>
                </a:extLst>
              </p14:cNvPr>
              <p14:cNvContentPartPr/>
              <p14:nvPr/>
            </p14:nvContentPartPr>
            <p14:xfrm>
              <a:off x="6241560" y="2549040"/>
              <a:ext cx="1440" cy="2160"/>
            </p14:xfrm>
          </p:contentPart>
        </mc:Choice>
        <mc:Fallback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805D1B44-809C-45F4-9369-AEFFF2AFF7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32920" y="2540400"/>
                <a:ext cx="19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302C1428-5499-414F-A0A3-27E1095E060F}"/>
                  </a:ext>
                </a:extLst>
              </p14:cNvPr>
              <p14:cNvContentPartPr/>
              <p14:nvPr/>
            </p14:nvContentPartPr>
            <p14:xfrm>
              <a:off x="6253080" y="2610960"/>
              <a:ext cx="1080" cy="1800"/>
            </p14:xfrm>
          </p:contentPart>
        </mc:Choice>
        <mc:Fallback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302C1428-5499-414F-A0A3-27E1095E06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44080" y="2602320"/>
                <a:ext cx="1872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9165F5F3-BDFB-4EC2-B20E-E8D60D5ED41E}"/>
                  </a:ext>
                </a:extLst>
              </p14:cNvPr>
              <p14:cNvContentPartPr/>
              <p14:nvPr/>
            </p14:nvContentPartPr>
            <p14:xfrm>
              <a:off x="6318240" y="2622480"/>
              <a:ext cx="4320" cy="2520"/>
            </p14:xfrm>
          </p:contentPart>
        </mc:Choice>
        <mc:Fallback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9165F5F3-BDFB-4EC2-B20E-E8D60D5ED4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09240" y="2613840"/>
                <a:ext cx="2196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0B318BE8-536E-4203-BFB4-E32A3A9815EE}"/>
                  </a:ext>
                </a:extLst>
              </p14:cNvPr>
              <p14:cNvContentPartPr/>
              <p14:nvPr/>
            </p14:nvContentPartPr>
            <p14:xfrm>
              <a:off x="6393840" y="2547600"/>
              <a:ext cx="720" cy="4320"/>
            </p14:xfrm>
          </p:contentPart>
        </mc:Choice>
        <mc:Fallback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0B318BE8-536E-4203-BFB4-E32A3A9815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84840" y="2538960"/>
                <a:ext cx="183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8747D718-DDA5-4862-85D9-F53E17816561}"/>
                  </a:ext>
                </a:extLst>
              </p14:cNvPr>
              <p14:cNvContentPartPr/>
              <p14:nvPr/>
            </p14:nvContentPartPr>
            <p14:xfrm>
              <a:off x="6460080" y="2508720"/>
              <a:ext cx="3600" cy="1800"/>
            </p14:xfrm>
          </p:contentPart>
        </mc:Choice>
        <mc:Fallback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8747D718-DDA5-4862-85D9-F53E178165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51440" y="2500080"/>
                <a:ext cx="212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2640C837-8D81-4487-9631-824F9A34EE91}"/>
              </a:ext>
            </a:extLst>
          </p:cNvPr>
          <p:cNvSpPr/>
          <p:nvPr/>
        </p:nvSpPr>
        <p:spPr>
          <a:xfrm>
            <a:off x="5991860" y="508000"/>
            <a:ext cx="3754120" cy="2108200"/>
          </a:xfrm>
          <a:custGeom>
            <a:avLst/>
            <a:gdLst>
              <a:gd name="connsiteX0" fmla="*/ 0 w 3754120"/>
              <a:gd name="connsiteY0" fmla="*/ 350520 h 2108200"/>
              <a:gd name="connsiteX1" fmla="*/ 5080 w 3754120"/>
              <a:gd name="connsiteY1" fmla="*/ 1828800 h 2108200"/>
              <a:gd name="connsiteX2" fmla="*/ 25400 w 3754120"/>
              <a:gd name="connsiteY2" fmla="*/ 1930400 h 2108200"/>
              <a:gd name="connsiteX3" fmla="*/ 86360 w 3754120"/>
              <a:gd name="connsiteY3" fmla="*/ 1960880 h 2108200"/>
              <a:gd name="connsiteX4" fmla="*/ 172720 w 3754120"/>
              <a:gd name="connsiteY4" fmla="*/ 1899920 h 2108200"/>
              <a:gd name="connsiteX5" fmla="*/ 289560 w 3754120"/>
              <a:gd name="connsiteY5" fmla="*/ 1838960 h 2108200"/>
              <a:gd name="connsiteX6" fmla="*/ 462280 w 3754120"/>
              <a:gd name="connsiteY6" fmla="*/ 1869440 h 2108200"/>
              <a:gd name="connsiteX7" fmla="*/ 1107440 w 3754120"/>
              <a:gd name="connsiteY7" fmla="*/ 2108200 h 2108200"/>
              <a:gd name="connsiteX8" fmla="*/ 3754120 w 3754120"/>
              <a:gd name="connsiteY8" fmla="*/ 152400 h 2108200"/>
              <a:gd name="connsiteX9" fmla="*/ 3667760 w 3754120"/>
              <a:gd name="connsiteY9" fmla="*/ 0 h 2108200"/>
              <a:gd name="connsiteX10" fmla="*/ 3545840 w 3754120"/>
              <a:gd name="connsiteY10" fmla="*/ 0 h 2108200"/>
              <a:gd name="connsiteX11" fmla="*/ 3241040 w 3754120"/>
              <a:gd name="connsiteY11" fmla="*/ 20320 h 2108200"/>
              <a:gd name="connsiteX12" fmla="*/ 3149600 w 3754120"/>
              <a:gd name="connsiteY12" fmla="*/ 71120 h 2108200"/>
              <a:gd name="connsiteX13" fmla="*/ 3093720 w 3754120"/>
              <a:gd name="connsiteY13" fmla="*/ 127000 h 2108200"/>
              <a:gd name="connsiteX14" fmla="*/ 3332480 w 3754120"/>
              <a:gd name="connsiteY14" fmla="*/ 238760 h 2108200"/>
              <a:gd name="connsiteX15" fmla="*/ 3195320 w 3754120"/>
              <a:gd name="connsiteY15" fmla="*/ 416560 h 2108200"/>
              <a:gd name="connsiteX16" fmla="*/ 2697480 w 3754120"/>
              <a:gd name="connsiteY16" fmla="*/ 518160 h 2108200"/>
              <a:gd name="connsiteX17" fmla="*/ 2418080 w 3754120"/>
              <a:gd name="connsiteY17" fmla="*/ 345440 h 2108200"/>
              <a:gd name="connsiteX18" fmla="*/ 2128520 w 3754120"/>
              <a:gd name="connsiteY18" fmla="*/ 269240 h 2108200"/>
              <a:gd name="connsiteX19" fmla="*/ 1366520 w 3754120"/>
              <a:gd name="connsiteY19" fmla="*/ 279400 h 2108200"/>
              <a:gd name="connsiteX20" fmla="*/ 381000 w 3754120"/>
              <a:gd name="connsiteY20" fmla="*/ 294640 h 2108200"/>
              <a:gd name="connsiteX21" fmla="*/ 0 w 3754120"/>
              <a:gd name="connsiteY21" fmla="*/ 35052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54120" h="2108200">
                <a:moveTo>
                  <a:pt x="0" y="350520"/>
                </a:moveTo>
                <a:cubicBezTo>
                  <a:pt x="1693" y="843280"/>
                  <a:pt x="3387" y="1336040"/>
                  <a:pt x="5080" y="1828800"/>
                </a:cubicBezTo>
                <a:lnTo>
                  <a:pt x="25400" y="1930400"/>
                </a:lnTo>
                <a:lnTo>
                  <a:pt x="86360" y="1960880"/>
                </a:lnTo>
                <a:lnTo>
                  <a:pt x="172720" y="1899920"/>
                </a:lnTo>
                <a:lnTo>
                  <a:pt x="289560" y="1838960"/>
                </a:lnTo>
                <a:lnTo>
                  <a:pt x="462280" y="1869440"/>
                </a:lnTo>
                <a:lnTo>
                  <a:pt x="1107440" y="2108200"/>
                </a:lnTo>
                <a:lnTo>
                  <a:pt x="3754120" y="152400"/>
                </a:lnTo>
                <a:lnTo>
                  <a:pt x="3667760" y="0"/>
                </a:lnTo>
                <a:lnTo>
                  <a:pt x="3545840" y="0"/>
                </a:lnTo>
                <a:lnTo>
                  <a:pt x="3241040" y="20320"/>
                </a:lnTo>
                <a:lnTo>
                  <a:pt x="3149600" y="71120"/>
                </a:lnTo>
                <a:lnTo>
                  <a:pt x="3093720" y="127000"/>
                </a:lnTo>
                <a:lnTo>
                  <a:pt x="3332480" y="238760"/>
                </a:lnTo>
                <a:lnTo>
                  <a:pt x="3195320" y="416560"/>
                </a:lnTo>
                <a:lnTo>
                  <a:pt x="2697480" y="518160"/>
                </a:lnTo>
                <a:lnTo>
                  <a:pt x="2418080" y="345440"/>
                </a:lnTo>
                <a:lnTo>
                  <a:pt x="2128520" y="269240"/>
                </a:lnTo>
                <a:lnTo>
                  <a:pt x="1366520" y="279400"/>
                </a:lnTo>
                <a:lnTo>
                  <a:pt x="381000" y="294640"/>
                </a:lnTo>
                <a:lnTo>
                  <a:pt x="0" y="3505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36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F568DAD-866B-44DA-8303-DA5924A8A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91" y="0"/>
            <a:ext cx="9397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0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7486458-6172-41C3-BAD5-B20B3DFE7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91" y="0"/>
            <a:ext cx="9397018" cy="6858000"/>
          </a:xfrm>
          <a:prstGeom prst="rect">
            <a:avLst/>
          </a:prstGeom>
        </p:spPr>
      </p:pic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01D99416-6A96-458D-8247-D6DA396417B3}"/>
              </a:ext>
            </a:extLst>
          </p:cNvPr>
          <p:cNvSpPr/>
          <p:nvPr/>
        </p:nvSpPr>
        <p:spPr>
          <a:xfrm>
            <a:off x="1940169" y="3464169"/>
            <a:ext cx="5515708" cy="2889739"/>
          </a:xfrm>
          <a:custGeom>
            <a:avLst/>
            <a:gdLst>
              <a:gd name="connsiteX0" fmla="*/ 0 w 5515708"/>
              <a:gd name="connsiteY0" fmla="*/ 638908 h 2889739"/>
              <a:gd name="connsiteX1" fmla="*/ 11723 w 5515708"/>
              <a:gd name="connsiteY1" fmla="*/ 2889739 h 2889739"/>
              <a:gd name="connsiteX2" fmla="*/ 5369169 w 5515708"/>
              <a:gd name="connsiteY2" fmla="*/ 2801816 h 2889739"/>
              <a:gd name="connsiteX3" fmla="*/ 5515708 w 5515708"/>
              <a:gd name="connsiteY3" fmla="*/ 2397369 h 2889739"/>
              <a:gd name="connsiteX4" fmla="*/ 4613031 w 5515708"/>
              <a:gd name="connsiteY4" fmla="*/ 832339 h 2889739"/>
              <a:gd name="connsiteX5" fmla="*/ 4325816 w 5515708"/>
              <a:gd name="connsiteY5" fmla="*/ 861646 h 2889739"/>
              <a:gd name="connsiteX6" fmla="*/ 4296508 w 5515708"/>
              <a:gd name="connsiteY6" fmla="*/ 937846 h 2889739"/>
              <a:gd name="connsiteX7" fmla="*/ 4009293 w 5515708"/>
              <a:gd name="connsiteY7" fmla="*/ 943708 h 2889739"/>
              <a:gd name="connsiteX8" fmla="*/ 3001108 w 5515708"/>
              <a:gd name="connsiteY8" fmla="*/ 228600 h 2889739"/>
              <a:gd name="connsiteX9" fmla="*/ 3264877 w 5515708"/>
              <a:gd name="connsiteY9" fmla="*/ 52754 h 2889739"/>
              <a:gd name="connsiteX10" fmla="*/ 3259016 w 5515708"/>
              <a:gd name="connsiteY10" fmla="*/ 0 h 2889739"/>
              <a:gd name="connsiteX11" fmla="*/ 2538046 w 5515708"/>
              <a:gd name="connsiteY11" fmla="*/ 164123 h 2889739"/>
              <a:gd name="connsiteX12" fmla="*/ 1928446 w 5515708"/>
              <a:gd name="connsiteY12" fmla="*/ 293077 h 2889739"/>
              <a:gd name="connsiteX13" fmla="*/ 1154723 w 5515708"/>
              <a:gd name="connsiteY13" fmla="*/ 451339 h 2889739"/>
              <a:gd name="connsiteX14" fmla="*/ 849923 w 5515708"/>
              <a:gd name="connsiteY14" fmla="*/ 474785 h 2889739"/>
              <a:gd name="connsiteX15" fmla="*/ 762000 w 5515708"/>
              <a:gd name="connsiteY15" fmla="*/ 474785 h 2889739"/>
              <a:gd name="connsiteX16" fmla="*/ 603739 w 5515708"/>
              <a:gd name="connsiteY16" fmla="*/ 509954 h 2889739"/>
              <a:gd name="connsiteX17" fmla="*/ 0 w 5515708"/>
              <a:gd name="connsiteY17" fmla="*/ 638908 h 288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15708" h="2889739">
                <a:moveTo>
                  <a:pt x="0" y="638908"/>
                </a:moveTo>
                <a:cubicBezTo>
                  <a:pt x="3908" y="1389185"/>
                  <a:pt x="7815" y="2139462"/>
                  <a:pt x="11723" y="2889739"/>
                </a:cubicBezTo>
                <a:lnTo>
                  <a:pt x="5369169" y="2801816"/>
                </a:lnTo>
                <a:lnTo>
                  <a:pt x="5515708" y="2397369"/>
                </a:lnTo>
                <a:lnTo>
                  <a:pt x="4613031" y="832339"/>
                </a:lnTo>
                <a:lnTo>
                  <a:pt x="4325816" y="861646"/>
                </a:lnTo>
                <a:lnTo>
                  <a:pt x="4296508" y="937846"/>
                </a:lnTo>
                <a:lnTo>
                  <a:pt x="4009293" y="943708"/>
                </a:lnTo>
                <a:lnTo>
                  <a:pt x="3001108" y="228600"/>
                </a:lnTo>
                <a:lnTo>
                  <a:pt x="3264877" y="52754"/>
                </a:lnTo>
                <a:lnTo>
                  <a:pt x="3259016" y="0"/>
                </a:lnTo>
                <a:lnTo>
                  <a:pt x="2538046" y="164123"/>
                </a:lnTo>
                <a:lnTo>
                  <a:pt x="1928446" y="293077"/>
                </a:lnTo>
                <a:lnTo>
                  <a:pt x="1154723" y="451339"/>
                </a:lnTo>
                <a:lnTo>
                  <a:pt x="849923" y="474785"/>
                </a:lnTo>
                <a:lnTo>
                  <a:pt x="762000" y="474785"/>
                </a:lnTo>
                <a:lnTo>
                  <a:pt x="603739" y="509954"/>
                </a:lnTo>
                <a:lnTo>
                  <a:pt x="0" y="6389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334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7486458-6172-41C3-BAD5-B20B3DFE7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91" y="0"/>
            <a:ext cx="9397018" cy="6858000"/>
          </a:xfrm>
          <a:prstGeom prst="rect">
            <a:avLst/>
          </a:prstGeom>
        </p:spPr>
      </p:pic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1DD4D47F-FE9D-4C6B-8FE1-E7A64336D9D6}"/>
              </a:ext>
            </a:extLst>
          </p:cNvPr>
          <p:cNvSpPr/>
          <p:nvPr/>
        </p:nvSpPr>
        <p:spPr>
          <a:xfrm>
            <a:off x="4208585" y="4138246"/>
            <a:ext cx="3405553" cy="2286000"/>
          </a:xfrm>
          <a:custGeom>
            <a:avLst/>
            <a:gdLst>
              <a:gd name="connsiteX0" fmla="*/ 1389184 w 3405553"/>
              <a:gd name="connsiteY0" fmla="*/ 0 h 2286000"/>
              <a:gd name="connsiteX1" fmla="*/ 345830 w 3405553"/>
              <a:gd name="connsiteY1" fmla="*/ 1266092 h 2286000"/>
              <a:gd name="connsiteX2" fmla="*/ 146538 w 3405553"/>
              <a:gd name="connsiteY2" fmla="*/ 1529862 h 2286000"/>
              <a:gd name="connsiteX3" fmla="*/ 0 w 3405553"/>
              <a:gd name="connsiteY3" fmla="*/ 1793631 h 2286000"/>
              <a:gd name="connsiteX4" fmla="*/ 5861 w 3405553"/>
              <a:gd name="connsiteY4" fmla="*/ 2057400 h 2286000"/>
              <a:gd name="connsiteX5" fmla="*/ 1324707 w 3405553"/>
              <a:gd name="connsiteY5" fmla="*/ 2286000 h 2286000"/>
              <a:gd name="connsiteX6" fmla="*/ 3118338 w 3405553"/>
              <a:gd name="connsiteY6" fmla="*/ 2133600 h 2286000"/>
              <a:gd name="connsiteX7" fmla="*/ 3405553 w 3405553"/>
              <a:gd name="connsiteY7" fmla="*/ 1641231 h 2286000"/>
              <a:gd name="connsiteX8" fmla="*/ 2268415 w 3405553"/>
              <a:gd name="connsiteY8" fmla="*/ 123092 h 2286000"/>
              <a:gd name="connsiteX9" fmla="*/ 2045677 w 3405553"/>
              <a:gd name="connsiteY9" fmla="*/ 193431 h 2286000"/>
              <a:gd name="connsiteX10" fmla="*/ 2010507 w 3405553"/>
              <a:gd name="connsiteY10" fmla="*/ 269631 h 2286000"/>
              <a:gd name="connsiteX11" fmla="*/ 1611923 w 3405553"/>
              <a:gd name="connsiteY11" fmla="*/ 246185 h 2286000"/>
              <a:gd name="connsiteX12" fmla="*/ 1389184 w 3405553"/>
              <a:gd name="connsiteY12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5553" h="2286000">
                <a:moveTo>
                  <a:pt x="1389184" y="0"/>
                </a:moveTo>
                <a:lnTo>
                  <a:pt x="345830" y="1266092"/>
                </a:lnTo>
                <a:lnTo>
                  <a:pt x="146538" y="1529862"/>
                </a:lnTo>
                <a:lnTo>
                  <a:pt x="0" y="1793631"/>
                </a:lnTo>
                <a:lnTo>
                  <a:pt x="5861" y="2057400"/>
                </a:lnTo>
                <a:lnTo>
                  <a:pt x="1324707" y="2286000"/>
                </a:lnTo>
                <a:lnTo>
                  <a:pt x="3118338" y="2133600"/>
                </a:lnTo>
                <a:lnTo>
                  <a:pt x="3405553" y="1641231"/>
                </a:lnTo>
                <a:lnTo>
                  <a:pt x="2268415" y="123092"/>
                </a:lnTo>
                <a:lnTo>
                  <a:pt x="2045677" y="193431"/>
                </a:lnTo>
                <a:lnTo>
                  <a:pt x="2010507" y="269631"/>
                </a:lnTo>
                <a:lnTo>
                  <a:pt x="1611923" y="246185"/>
                </a:lnTo>
                <a:lnTo>
                  <a:pt x="138918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886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7486458-6172-41C3-BAD5-B20B3DFE7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91" y="0"/>
            <a:ext cx="9397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54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64C4CB2-8004-4E55-9527-C2CE06E9D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24" y="0"/>
            <a:ext cx="9397018" cy="6858000"/>
          </a:xfrm>
          <a:prstGeom prst="rect">
            <a:avLst/>
          </a:prstGeom>
        </p:spPr>
      </p:pic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CC23B984-D2F9-4A60-9A20-7735467B1AAF}"/>
              </a:ext>
            </a:extLst>
          </p:cNvPr>
          <p:cNvSpPr/>
          <p:nvPr/>
        </p:nvSpPr>
        <p:spPr>
          <a:xfrm>
            <a:off x="6929120" y="452120"/>
            <a:ext cx="3251200" cy="2926080"/>
          </a:xfrm>
          <a:custGeom>
            <a:avLst/>
            <a:gdLst>
              <a:gd name="connsiteX0" fmla="*/ 0 w 3251200"/>
              <a:gd name="connsiteY0" fmla="*/ 2143760 h 2926080"/>
              <a:gd name="connsiteX1" fmla="*/ 3068320 w 3251200"/>
              <a:gd name="connsiteY1" fmla="*/ 0 h 2926080"/>
              <a:gd name="connsiteX2" fmla="*/ 3251200 w 3251200"/>
              <a:gd name="connsiteY2" fmla="*/ 55880 h 2926080"/>
              <a:gd name="connsiteX3" fmla="*/ 3144520 w 3251200"/>
              <a:gd name="connsiteY3" fmla="*/ 2880360 h 2926080"/>
              <a:gd name="connsiteX4" fmla="*/ 2936240 w 3251200"/>
              <a:gd name="connsiteY4" fmla="*/ 2921000 h 2926080"/>
              <a:gd name="connsiteX5" fmla="*/ 2534920 w 3251200"/>
              <a:gd name="connsiteY5" fmla="*/ 2880360 h 2926080"/>
              <a:gd name="connsiteX6" fmla="*/ 1457960 w 3251200"/>
              <a:gd name="connsiteY6" fmla="*/ 2921000 h 2926080"/>
              <a:gd name="connsiteX7" fmla="*/ 843280 w 3251200"/>
              <a:gd name="connsiteY7" fmla="*/ 2926080 h 2926080"/>
              <a:gd name="connsiteX8" fmla="*/ 660400 w 3251200"/>
              <a:gd name="connsiteY8" fmla="*/ 2860040 h 2926080"/>
              <a:gd name="connsiteX9" fmla="*/ 497840 w 3251200"/>
              <a:gd name="connsiteY9" fmla="*/ 2854960 h 2926080"/>
              <a:gd name="connsiteX10" fmla="*/ 279400 w 3251200"/>
              <a:gd name="connsiteY10" fmla="*/ 2885440 h 2926080"/>
              <a:gd name="connsiteX11" fmla="*/ 81280 w 3251200"/>
              <a:gd name="connsiteY11" fmla="*/ 2895600 h 2926080"/>
              <a:gd name="connsiteX12" fmla="*/ 81280 w 3251200"/>
              <a:gd name="connsiteY12" fmla="*/ 2844800 h 2926080"/>
              <a:gd name="connsiteX13" fmla="*/ 193040 w 3251200"/>
              <a:gd name="connsiteY13" fmla="*/ 2758440 h 2926080"/>
              <a:gd name="connsiteX14" fmla="*/ 152400 w 3251200"/>
              <a:gd name="connsiteY14" fmla="*/ 2407920 h 2926080"/>
              <a:gd name="connsiteX15" fmla="*/ 187960 w 3251200"/>
              <a:gd name="connsiteY15" fmla="*/ 2235200 h 2926080"/>
              <a:gd name="connsiteX16" fmla="*/ 0 w 3251200"/>
              <a:gd name="connsiteY16" fmla="*/ 214376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51200" h="2926080">
                <a:moveTo>
                  <a:pt x="0" y="2143760"/>
                </a:moveTo>
                <a:lnTo>
                  <a:pt x="3068320" y="0"/>
                </a:lnTo>
                <a:lnTo>
                  <a:pt x="3251200" y="55880"/>
                </a:lnTo>
                <a:lnTo>
                  <a:pt x="3144520" y="2880360"/>
                </a:lnTo>
                <a:lnTo>
                  <a:pt x="2936240" y="2921000"/>
                </a:lnTo>
                <a:lnTo>
                  <a:pt x="2534920" y="2880360"/>
                </a:lnTo>
                <a:lnTo>
                  <a:pt x="1457960" y="2921000"/>
                </a:lnTo>
                <a:lnTo>
                  <a:pt x="843280" y="2926080"/>
                </a:lnTo>
                <a:lnTo>
                  <a:pt x="660400" y="2860040"/>
                </a:lnTo>
                <a:lnTo>
                  <a:pt x="497840" y="2854960"/>
                </a:lnTo>
                <a:lnTo>
                  <a:pt x="279400" y="2885440"/>
                </a:lnTo>
                <a:lnTo>
                  <a:pt x="81280" y="2895600"/>
                </a:lnTo>
                <a:lnTo>
                  <a:pt x="81280" y="2844800"/>
                </a:lnTo>
                <a:lnTo>
                  <a:pt x="193040" y="2758440"/>
                </a:lnTo>
                <a:lnTo>
                  <a:pt x="152400" y="2407920"/>
                </a:lnTo>
                <a:lnTo>
                  <a:pt x="187960" y="2235200"/>
                </a:lnTo>
                <a:lnTo>
                  <a:pt x="0" y="21437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339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64C4CB2-8004-4E55-9527-C2CE06E9D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24" y="0"/>
            <a:ext cx="9397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672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0</Words>
  <Application>Microsoft Office PowerPoint</Application>
  <PresentationFormat>Grand écran</PresentationFormat>
  <Paragraphs>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Sinzot</dc:creator>
  <cp:lastModifiedBy>Anne Sinzot</cp:lastModifiedBy>
  <cp:revision>10</cp:revision>
  <dcterms:created xsi:type="dcterms:W3CDTF">2022-03-29T15:09:40Z</dcterms:created>
  <dcterms:modified xsi:type="dcterms:W3CDTF">2023-03-22T14:45:52Z</dcterms:modified>
</cp:coreProperties>
</file>